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64" r:id="rId3"/>
    <p:sldId id="276" r:id="rId4"/>
    <p:sldId id="277" r:id="rId5"/>
    <p:sldId id="265" r:id="rId6"/>
    <p:sldId id="274" r:id="rId7"/>
    <p:sldId id="266" r:id="rId8"/>
    <p:sldId id="269" r:id="rId9"/>
    <p:sldId id="272" r:id="rId10"/>
    <p:sldId id="292" r:id="rId11"/>
    <p:sldId id="273" r:id="rId12"/>
    <p:sldId id="271" r:id="rId13"/>
    <p:sldId id="275" r:id="rId14"/>
    <p:sldId id="270" r:id="rId15"/>
    <p:sldId id="278" r:id="rId16"/>
    <p:sldId id="290" r:id="rId17"/>
    <p:sldId id="279" r:id="rId18"/>
    <p:sldId id="280" r:id="rId19"/>
    <p:sldId id="281" r:id="rId20"/>
    <p:sldId id="282" r:id="rId21"/>
    <p:sldId id="283" r:id="rId22"/>
    <p:sldId id="284" r:id="rId23"/>
    <p:sldId id="267" r:id="rId24"/>
    <p:sldId id="293" r:id="rId25"/>
    <p:sldId id="291" r:id="rId26"/>
    <p:sldId id="285" r:id="rId27"/>
    <p:sldId id="286" r:id="rId28"/>
    <p:sldId id="287" r:id="rId29"/>
    <p:sldId id="288" r:id="rId30"/>
    <p:sldId id="289" r:id="rId31"/>
    <p:sldId id="268" r:id="rId32"/>
    <p:sldId id="258"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p:restoredTop sz="82642" autoAdjust="0"/>
  </p:normalViewPr>
  <p:slideViewPr>
    <p:cSldViewPr snapToGrid="0">
      <p:cViewPr>
        <p:scale>
          <a:sx n="90" d="100"/>
          <a:sy n="90" d="100"/>
        </p:scale>
        <p:origin x="1184" y="23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 Id="rId39" Type="http://schemas.microsoft.com/office/2015/10/relationships/revisionInfo" Target="revisionInfo.xml"/></Relationships>
</file>

<file path=ppt/diagrams/_rels/data1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5.svg"/><Relationship Id="rId5" Type="http://schemas.openxmlformats.org/officeDocument/2006/relationships/image" Target="../media/image32.png"/><Relationship Id="rId6" Type="http://schemas.openxmlformats.org/officeDocument/2006/relationships/image" Target="../media/image37.svg"/><Relationship Id="rId7" Type="http://schemas.openxmlformats.org/officeDocument/2006/relationships/image" Target="../media/image33.png"/><Relationship Id="rId8" Type="http://schemas.openxmlformats.org/officeDocument/2006/relationships/image" Target="../media/image39.svg"/><Relationship Id="rId9" Type="http://schemas.openxmlformats.org/officeDocument/2006/relationships/image" Target="../media/image34.png"/><Relationship Id="rId10" Type="http://schemas.openxmlformats.org/officeDocument/2006/relationships/image" Target="../media/image41.svg"/><Relationship Id="rId1" Type="http://schemas.openxmlformats.org/officeDocument/2006/relationships/image" Target="../media/image29.png"/><Relationship Id="rId2" Type="http://schemas.openxmlformats.org/officeDocument/2006/relationships/image" Target="../media/image33.svg"/></Relationships>
</file>

<file path=ppt/diagrams/_rels/data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4.svg"/><Relationship Id="rId1" Type="http://schemas.openxmlformats.org/officeDocument/2006/relationships/image" Target="../media/image15.png"/><Relationship Id="rId2" Type="http://schemas.openxmlformats.org/officeDocument/2006/relationships/image" Target="../media/image22.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5.svg"/><Relationship Id="rId5" Type="http://schemas.openxmlformats.org/officeDocument/2006/relationships/image" Target="../media/image32.png"/><Relationship Id="rId6" Type="http://schemas.openxmlformats.org/officeDocument/2006/relationships/image" Target="../media/image37.svg"/><Relationship Id="rId7" Type="http://schemas.openxmlformats.org/officeDocument/2006/relationships/image" Target="../media/image33.png"/><Relationship Id="rId8" Type="http://schemas.openxmlformats.org/officeDocument/2006/relationships/image" Target="../media/image39.svg"/><Relationship Id="rId9" Type="http://schemas.openxmlformats.org/officeDocument/2006/relationships/image" Target="../media/image34.png"/><Relationship Id="rId10" Type="http://schemas.openxmlformats.org/officeDocument/2006/relationships/image" Target="../media/image41.svg"/><Relationship Id="rId1" Type="http://schemas.openxmlformats.org/officeDocument/2006/relationships/image" Target="../media/image29.png"/><Relationship Id="rId2" Type="http://schemas.openxmlformats.org/officeDocument/2006/relationships/image" Target="../media/image33.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4.svg"/><Relationship Id="rId1" Type="http://schemas.openxmlformats.org/officeDocument/2006/relationships/image" Target="../media/image15.png"/><Relationship Id="rId2"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C66169-3F0B-4AFE-A03E-E62EA6EFC0BE}" type="doc">
      <dgm:prSet loTypeId="urn:microsoft.com/office/officeart/2008/layout/RadialCluster" loCatId="relationship" qsTypeId="urn:microsoft.com/office/officeart/2005/8/quickstyle/simple1" qsCatId="simple" csTypeId="urn:microsoft.com/office/officeart/2005/8/colors/accent0_1" csCatId="mainScheme" phldr="1"/>
      <dgm:spPr/>
      <dgm:t>
        <a:bodyPr/>
        <a:lstStyle/>
        <a:p>
          <a:endParaRPr lang="zh-CN" altLang="en-US"/>
        </a:p>
      </dgm:t>
    </dgm:pt>
    <dgm:pt modelId="{ABBE7EB1-6182-4DCA-9C70-EF0BBAB78E86}">
      <dgm:prSet phldrT="[文本]"/>
      <dgm:spPr/>
      <dgm:t>
        <a:bodyPr/>
        <a:lstStyle/>
        <a:p>
          <a:r>
            <a:rPr lang="zh-CN" altLang="en-US" dirty="0"/>
            <a:t>      团队组成</a:t>
          </a:r>
        </a:p>
      </dgm:t>
    </dgm:pt>
    <dgm:pt modelId="{33E29556-75E0-4CB9-A859-066C5FCF8D64}" type="parTrans" cxnId="{BA3DC318-5245-44CD-A0B8-78B4729DF02A}">
      <dgm:prSet/>
      <dgm:spPr/>
      <dgm:t>
        <a:bodyPr/>
        <a:lstStyle/>
        <a:p>
          <a:endParaRPr lang="zh-CN" altLang="en-US"/>
        </a:p>
      </dgm:t>
    </dgm:pt>
    <dgm:pt modelId="{FCA02608-1286-4CD0-A7FF-28C848BA6F62}" type="sibTrans" cxnId="{BA3DC318-5245-44CD-A0B8-78B4729DF02A}">
      <dgm:prSet/>
      <dgm:spPr/>
      <dgm:t>
        <a:bodyPr/>
        <a:lstStyle/>
        <a:p>
          <a:endParaRPr lang="zh-CN" altLang="en-US"/>
        </a:p>
      </dgm:t>
    </dgm:pt>
    <dgm:pt modelId="{900867BD-7B17-46CC-A0B8-404AAE8937D6}">
      <dgm:prSet phldrT="[文本]" custT="1"/>
      <dgm:spPr/>
      <dgm:t>
        <a:bodyPr/>
        <a:lstStyle/>
        <a:p>
          <a:pPr>
            <a:lnSpc>
              <a:spcPct val="100000"/>
            </a:lnSpc>
          </a:pPr>
          <a:r>
            <a:rPr lang="zh-CN" altLang="en-US" sz="2400" dirty="0"/>
            <a:t>张随远：中国科学院 </a:t>
          </a:r>
          <a:endParaRPr lang="en-US" altLang="zh-CN" sz="2400" dirty="0"/>
        </a:p>
        <a:p>
          <a:pPr>
            <a:lnSpc>
              <a:spcPct val="100000"/>
            </a:lnSpc>
          </a:pPr>
          <a:r>
            <a:rPr lang="en-US" altLang="zh-CN" sz="2400" dirty="0"/>
            <a:t>                     </a:t>
          </a:r>
          <a:r>
            <a:rPr lang="zh-CN" altLang="en-US" sz="2400" dirty="0"/>
            <a:t>计算技术研究所</a:t>
          </a:r>
        </a:p>
      </dgm:t>
    </dgm:pt>
    <dgm:pt modelId="{BDEA33A1-1F09-4CA3-9952-BFD0116562F8}" type="parTrans" cxnId="{E23F19FB-7B2B-4129-AACC-372436AAC244}">
      <dgm:prSet/>
      <dgm:spPr/>
      <dgm:t>
        <a:bodyPr/>
        <a:lstStyle/>
        <a:p>
          <a:endParaRPr lang="zh-CN" altLang="en-US"/>
        </a:p>
      </dgm:t>
    </dgm:pt>
    <dgm:pt modelId="{8F558E7A-7D6D-4C7F-9A26-6209F52AD379}" type="sibTrans" cxnId="{E23F19FB-7B2B-4129-AACC-372436AAC244}">
      <dgm:prSet/>
      <dgm:spPr/>
      <dgm:t>
        <a:bodyPr/>
        <a:lstStyle/>
        <a:p>
          <a:endParaRPr lang="zh-CN" altLang="en-US"/>
        </a:p>
      </dgm:t>
    </dgm:pt>
    <dgm:pt modelId="{1FA7E299-2BAA-4937-AC21-0369AB8ECA91}">
      <dgm:prSet phldrT="[文本]" custT="1"/>
      <dgm:spPr/>
      <dgm:t>
        <a:bodyPr/>
        <a:lstStyle/>
        <a:p>
          <a:pPr>
            <a:lnSpc>
              <a:spcPct val="100000"/>
            </a:lnSpc>
          </a:pPr>
          <a:r>
            <a:rPr lang="zh-CN" altLang="en-US" sz="2400" dirty="0"/>
            <a:t>秦宇君    中国科学院</a:t>
          </a:r>
          <a:endParaRPr lang="en-US" altLang="zh-CN" sz="2400" dirty="0"/>
        </a:p>
        <a:p>
          <a:pPr>
            <a:lnSpc>
              <a:spcPct val="100000"/>
            </a:lnSpc>
          </a:pPr>
          <a:r>
            <a:rPr lang="en-US" altLang="zh-CN" sz="2400" dirty="0"/>
            <a:t>                       </a:t>
          </a:r>
          <a:r>
            <a:rPr lang="zh-CN" altLang="en-US" sz="2400" dirty="0"/>
            <a:t>计算技术研究所</a:t>
          </a:r>
        </a:p>
      </dgm:t>
    </dgm:pt>
    <dgm:pt modelId="{6FE274FA-7675-499B-BC4A-8B81F3788C59}" type="parTrans" cxnId="{1E264B43-FED6-43A3-B2E9-FB245BBF1F6D}">
      <dgm:prSet/>
      <dgm:spPr/>
      <dgm:t>
        <a:bodyPr/>
        <a:lstStyle/>
        <a:p>
          <a:endParaRPr lang="zh-CN" altLang="en-US"/>
        </a:p>
      </dgm:t>
    </dgm:pt>
    <dgm:pt modelId="{BFB3B6D3-C74D-4200-85D7-1191F7D43FE0}" type="sibTrans" cxnId="{1E264B43-FED6-43A3-B2E9-FB245BBF1F6D}">
      <dgm:prSet/>
      <dgm:spPr/>
      <dgm:t>
        <a:bodyPr/>
        <a:lstStyle/>
        <a:p>
          <a:endParaRPr lang="zh-CN" altLang="en-US"/>
        </a:p>
      </dgm:t>
    </dgm:pt>
    <dgm:pt modelId="{87E23E46-2DF6-47E3-8372-EF3D6C112D77}">
      <dgm:prSet phldrT="[文本]" custT="1"/>
      <dgm:spPr/>
      <dgm:t>
        <a:bodyPr/>
        <a:lstStyle/>
        <a:p>
          <a:pPr>
            <a:lnSpc>
              <a:spcPct val="100000"/>
            </a:lnSpc>
          </a:pPr>
          <a:r>
            <a:rPr lang="zh-CN" altLang="en-US" sz="2400" dirty="0"/>
            <a:t>       陈无忌：中国科学技术大学     </a:t>
          </a:r>
          <a:endParaRPr lang="en-US" altLang="zh-CN" sz="2400" dirty="0"/>
        </a:p>
        <a:p>
          <a:pPr>
            <a:lnSpc>
              <a:spcPct val="100000"/>
            </a:lnSpc>
          </a:pPr>
          <a:r>
            <a:rPr lang="en-US" altLang="zh-CN" sz="2400" dirty="0"/>
            <a:t>              </a:t>
          </a:r>
          <a:r>
            <a:rPr lang="zh-CN" altLang="en-US" sz="2400" dirty="0"/>
            <a:t>计算机学院</a:t>
          </a:r>
        </a:p>
      </dgm:t>
    </dgm:pt>
    <dgm:pt modelId="{28807377-3E1B-4B89-9CDC-7DB76AFBE94E}" type="parTrans" cxnId="{07FB55D8-EDC3-4040-AA2D-D44BA05C3220}">
      <dgm:prSet/>
      <dgm:spPr/>
      <dgm:t>
        <a:bodyPr/>
        <a:lstStyle/>
        <a:p>
          <a:endParaRPr lang="zh-CN" altLang="en-US"/>
        </a:p>
      </dgm:t>
    </dgm:pt>
    <dgm:pt modelId="{949B4F55-EF7C-48E7-97C3-DC55BD3F41A3}" type="sibTrans" cxnId="{07FB55D8-EDC3-4040-AA2D-D44BA05C3220}">
      <dgm:prSet/>
      <dgm:spPr/>
      <dgm:t>
        <a:bodyPr/>
        <a:lstStyle/>
        <a:p>
          <a:endParaRPr lang="zh-CN" altLang="en-US"/>
        </a:p>
      </dgm:t>
    </dgm:pt>
    <dgm:pt modelId="{4D93D5F4-1308-47E2-8AF8-45647FBA7388}" type="pres">
      <dgm:prSet presAssocID="{A8C66169-3F0B-4AFE-A03E-E62EA6EFC0BE}" presName="Name0" presStyleCnt="0">
        <dgm:presLayoutVars>
          <dgm:chMax val="1"/>
          <dgm:chPref val="1"/>
          <dgm:dir/>
          <dgm:animOne val="branch"/>
          <dgm:animLvl val="lvl"/>
        </dgm:presLayoutVars>
      </dgm:prSet>
      <dgm:spPr/>
      <dgm:t>
        <a:bodyPr/>
        <a:lstStyle/>
        <a:p>
          <a:endParaRPr lang="zh-CN" altLang="en-US"/>
        </a:p>
      </dgm:t>
    </dgm:pt>
    <dgm:pt modelId="{65E76D69-F007-4758-988B-5396E3797556}" type="pres">
      <dgm:prSet presAssocID="{ABBE7EB1-6182-4DCA-9C70-EF0BBAB78E86}" presName="singleCycle" presStyleCnt="0"/>
      <dgm:spPr/>
    </dgm:pt>
    <dgm:pt modelId="{B920AFB4-5A95-4EDA-A6A2-48A3B6527DCA}" type="pres">
      <dgm:prSet presAssocID="{ABBE7EB1-6182-4DCA-9C70-EF0BBAB78E86}" presName="singleCenter" presStyleLbl="node1" presStyleIdx="0" presStyleCnt="4" custScaleX="209465" custScaleY="59308" custLinFactNeighborX="-28996" custLinFactNeighborY="-7458">
        <dgm:presLayoutVars>
          <dgm:chMax val="7"/>
          <dgm:chPref val="7"/>
        </dgm:presLayoutVars>
      </dgm:prSet>
      <dgm:spPr/>
      <dgm:t>
        <a:bodyPr/>
        <a:lstStyle/>
        <a:p>
          <a:endParaRPr lang="zh-CN" altLang="en-US"/>
        </a:p>
      </dgm:t>
    </dgm:pt>
    <dgm:pt modelId="{304BB711-8D7D-4776-A7D6-6B1B2FF2320C}" type="pres">
      <dgm:prSet presAssocID="{BDEA33A1-1F09-4CA3-9952-BFD0116562F8}" presName="Name56" presStyleLbl="parChTrans1D2" presStyleIdx="0" presStyleCnt="3"/>
      <dgm:spPr/>
      <dgm:t>
        <a:bodyPr/>
        <a:lstStyle/>
        <a:p>
          <a:endParaRPr lang="zh-CN" altLang="en-US"/>
        </a:p>
      </dgm:t>
    </dgm:pt>
    <dgm:pt modelId="{9F8AFE02-1AE2-4667-90D8-9245302B147F}" type="pres">
      <dgm:prSet presAssocID="{900867BD-7B17-46CC-A0B8-404AAE8937D6}" presName="text0" presStyleLbl="node1" presStyleIdx="1" presStyleCnt="4" custScaleX="371129" custScaleY="105561" custRadScaleRad="141462" custRadScaleInc="-80299">
        <dgm:presLayoutVars>
          <dgm:bulletEnabled val="1"/>
        </dgm:presLayoutVars>
      </dgm:prSet>
      <dgm:spPr/>
      <dgm:t>
        <a:bodyPr/>
        <a:lstStyle/>
        <a:p>
          <a:endParaRPr lang="zh-CN" altLang="en-US"/>
        </a:p>
      </dgm:t>
    </dgm:pt>
    <dgm:pt modelId="{F69C061E-A54F-47C1-A0CA-560DD1DF45EA}" type="pres">
      <dgm:prSet presAssocID="{6FE274FA-7675-499B-BC4A-8B81F3788C59}" presName="Name56" presStyleLbl="parChTrans1D2" presStyleIdx="1" presStyleCnt="3"/>
      <dgm:spPr/>
      <dgm:t>
        <a:bodyPr/>
        <a:lstStyle/>
        <a:p>
          <a:endParaRPr lang="zh-CN" altLang="en-US"/>
        </a:p>
      </dgm:t>
    </dgm:pt>
    <dgm:pt modelId="{05AF905E-A49C-4B91-A2A3-35C7B16B0C86}" type="pres">
      <dgm:prSet presAssocID="{1FA7E299-2BAA-4937-AC21-0369AB8ECA91}" presName="text0" presStyleLbl="node1" presStyleIdx="2" presStyleCnt="4" custScaleX="376666" custScaleY="92859" custRadScaleRad="115432" custRadScaleInc="-70442">
        <dgm:presLayoutVars>
          <dgm:bulletEnabled val="1"/>
        </dgm:presLayoutVars>
      </dgm:prSet>
      <dgm:spPr/>
      <dgm:t>
        <a:bodyPr/>
        <a:lstStyle/>
        <a:p>
          <a:endParaRPr lang="zh-CN" altLang="en-US"/>
        </a:p>
      </dgm:t>
    </dgm:pt>
    <dgm:pt modelId="{06BAE47D-C7B9-4919-BC70-992254F2BB7A}" type="pres">
      <dgm:prSet presAssocID="{28807377-3E1B-4B89-9CDC-7DB76AFBE94E}" presName="Name56" presStyleLbl="parChTrans1D2" presStyleIdx="2" presStyleCnt="3"/>
      <dgm:spPr/>
      <dgm:t>
        <a:bodyPr/>
        <a:lstStyle/>
        <a:p>
          <a:endParaRPr lang="zh-CN" altLang="en-US"/>
        </a:p>
      </dgm:t>
    </dgm:pt>
    <dgm:pt modelId="{0519A7FA-9167-450F-B396-8A29DD2BEF73}" type="pres">
      <dgm:prSet presAssocID="{87E23E46-2DF6-47E3-8372-EF3D6C112D77}" presName="text0" presStyleLbl="node1" presStyleIdx="3" presStyleCnt="4" custScaleX="447236" custScaleY="107770" custRadScaleRad="122293" custRadScaleInc="1662">
        <dgm:presLayoutVars>
          <dgm:bulletEnabled val="1"/>
        </dgm:presLayoutVars>
      </dgm:prSet>
      <dgm:spPr/>
      <dgm:t>
        <a:bodyPr/>
        <a:lstStyle/>
        <a:p>
          <a:endParaRPr lang="zh-CN" altLang="en-US"/>
        </a:p>
      </dgm:t>
    </dgm:pt>
  </dgm:ptLst>
  <dgm:cxnLst>
    <dgm:cxn modelId="{07FB55D8-EDC3-4040-AA2D-D44BA05C3220}" srcId="{ABBE7EB1-6182-4DCA-9C70-EF0BBAB78E86}" destId="{87E23E46-2DF6-47E3-8372-EF3D6C112D77}" srcOrd="2" destOrd="0" parTransId="{28807377-3E1B-4B89-9CDC-7DB76AFBE94E}" sibTransId="{949B4F55-EF7C-48E7-97C3-DC55BD3F41A3}"/>
    <dgm:cxn modelId="{BA3DC318-5245-44CD-A0B8-78B4729DF02A}" srcId="{A8C66169-3F0B-4AFE-A03E-E62EA6EFC0BE}" destId="{ABBE7EB1-6182-4DCA-9C70-EF0BBAB78E86}" srcOrd="0" destOrd="0" parTransId="{33E29556-75E0-4CB9-A859-066C5FCF8D64}" sibTransId="{FCA02608-1286-4CD0-A7FF-28C848BA6F62}"/>
    <dgm:cxn modelId="{CAE9E461-91FE-4E7F-8A2C-128248046081}" type="presOf" srcId="{1FA7E299-2BAA-4937-AC21-0369AB8ECA91}" destId="{05AF905E-A49C-4B91-A2A3-35C7B16B0C86}" srcOrd="0" destOrd="0" presId="urn:microsoft.com/office/officeart/2008/layout/RadialCluster"/>
    <dgm:cxn modelId="{028DDEBF-74D5-49DB-A656-ED8C75D90D32}" type="presOf" srcId="{6FE274FA-7675-499B-BC4A-8B81F3788C59}" destId="{F69C061E-A54F-47C1-A0CA-560DD1DF45EA}" srcOrd="0" destOrd="0" presId="urn:microsoft.com/office/officeart/2008/layout/RadialCluster"/>
    <dgm:cxn modelId="{083F18FC-4039-4E4D-B27F-DED764C69F8D}" type="presOf" srcId="{A8C66169-3F0B-4AFE-A03E-E62EA6EFC0BE}" destId="{4D93D5F4-1308-47E2-8AF8-45647FBA7388}" srcOrd="0" destOrd="0" presId="urn:microsoft.com/office/officeart/2008/layout/RadialCluster"/>
    <dgm:cxn modelId="{E23F19FB-7B2B-4129-AACC-372436AAC244}" srcId="{ABBE7EB1-6182-4DCA-9C70-EF0BBAB78E86}" destId="{900867BD-7B17-46CC-A0B8-404AAE8937D6}" srcOrd="0" destOrd="0" parTransId="{BDEA33A1-1F09-4CA3-9952-BFD0116562F8}" sibTransId="{8F558E7A-7D6D-4C7F-9A26-6209F52AD379}"/>
    <dgm:cxn modelId="{A26BBBC7-A935-4D5F-8212-20A20DA8D15C}" type="presOf" srcId="{28807377-3E1B-4B89-9CDC-7DB76AFBE94E}" destId="{06BAE47D-C7B9-4919-BC70-992254F2BB7A}" srcOrd="0" destOrd="0" presId="urn:microsoft.com/office/officeart/2008/layout/RadialCluster"/>
    <dgm:cxn modelId="{90B37E6C-F0FE-49E1-BEF8-929CCA78A979}" type="presOf" srcId="{900867BD-7B17-46CC-A0B8-404AAE8937D6}" destId="{9F8AFE02-1AE2-4667-90D8-9245302B147F}" srcOrd="0" destOrd="0" presId="urn:microsoft.com/office/officeart/2008/layout/RadialCluster"/>
    <dgm:cxn modelId="{84E6DB5C-1360-4034-8E88-B5B588927556}" type="presOf" srcId="{87E23E46-2DF6-47E3-8372-EF3D6C112D77}" destId="{0519A7FA-9167-450F-B396-8A29DD2BEF73}" srcOrd="0" destOrd="0" presId="urn:microsoft.com/office/officeart/2008/layout/RadialCluster"/>
    <dgm:cxn modelId="{FA7184C2-8F79-43A8-85EE-FF0A421350E2}" type="presOf" srcId="{ABBE7EB1-6182-4DCA-9C70-EF0BBAB78E86}" destId="{B920AFB4-5A95-4EDA-A6A2-48A3B6527DCA}" srcOrd="0" destOrd="0" presId="urn:microsoft.com/office/officeart/2008/layout/RadialCluster"/>
    <dgm:cxn modelId="{1E264B43-FED6-43A3-B2E9-FB245BBF1F6D}" srcId="{ABBE7EB1-6182-4DCA-9C70-EF0BBAB78E86}" destId="{1FA7E299-2BAA-4937-AC21-0369AB8ECA91}" srcOrd="1" destOrd="0" parTransId="{6FE274FA-7675-499B-BC4A-8B81F3788C59}" sibTransId="{BFB3B6D3-C74D-4200-85D7-1191F7D43FE0}"/>
    <dgm:cxn modelId="{E4E54457-0C99-427A-9A5B-DCD931C80644}" type="presOf" srcId="{BDEA33A1-1F09-4CA3-9952-BFD0116562F8}" destId="{304BB711-8D7D-4776-A7D6-6B1B2FF2320C}" srcOrd="0" destOrd="0" presId="urn:microsoft.com/office/officeart/2008/layout/RadialCluster"/>
    <dgm:cxn modelId="{B4BB63B9-35D8-4833-B7CE-4CF556DF8650}" type="presParOf" srcId="{4D93D5F4-1308-47E2-8AF8-45647FBA7388}" destId="{65E76D69-F007-4758-988B-5396E3797556}" srcOrd="0" destOrd="0" presId="urn:microsoft.com/office/officeart/2008/layout/RadialCluster"/>
    <dgm:cxn modelId="{FC7432FD-C556-47CE-8C3A-3717B3227F2B}" type="presParOf" srcId="{65E76D69-F007-4758-988B-5396E3797556}" destId="{B920AFB4-5A95-4EDA-A6A2-48A3B6527DCA}" srcOrd="0" destOrd="0" presId="urn:microsoft.com/office/officeart/2008/layout/RadialCluster"/>
    <dgm:cxn modelId="{5CD2704A-3A65-4526-A28F-D8CB5E6179BE}" type="presParOf" srcId="{65E76D69-F007-4758-988B-5396E3797556}" destId="{304BB711-8D7D-4776-A7D6-6B1B2FF2320C}" srcOrd="1" destOrd="0" presId="urn:microsoft.com/office/officeart/2008/layout/RadialCluster"/>
    <dgm:cxn modelId="{F90EEC27-029E-41EA-A819-A06C22B8D49F}" type="presParOf" srcId="{65E76D69-F007-4758-988B-5396E3797556}" destId="{9F8AFE02-1AE2-4667-90D8-9245302B147F}" srcOrd="2" destOrd="0" presId="urn:microsoft.com/office/officeart/2008/layout/RadialCluster"/>
    <dgm:cxn modelId="{B741881D-DC88-4D9C-9A20-C81292598780}" type="presParOf" srcId="{65E76D69-F007-4758-988B-5396E3797556}" destId="{F69C061E-A54F-47C1-A0CA-560DD1DF45EA}" srcOrd="3" destOrd="0" presId="urn:microsoft.com/office/officeart/2008/layout/RadialCluster"/>
    <dgm:cxn modelId="{D3DF5365-37C7-4E84-91C8-67974790E80E}" type="presParOf" srcId="{65E76D69-F007-4758-988B-5396E3797556}" destId="{05AF905E-A49C-4B91-A2A3-35C7B16B0C86}" srcOrd="4" destOrd="0" presId="urn:microsoft.com/office/officeart/2008/layout/RadialCluster"/>
    <dgm:cxn modelId="{BE030D45-8500-4AEA-BA46-D609CF0DD104}" type="presParOf" srcId="{65E76D69-F007-4758-988B-5396E3797556}" destId="{06BAE47D-C7B9-4919-BC70-992254F2BB7A}" srcOrd="5" destOrd="0" presId="urn:microsoft.com/office/officeart/2008/layout/RadialCluster"/>
    <dgm:cxn modelId="{03E931CD-AB2E-406C-B9E1-EB409D3CC9B8}" type="presParOf" srcId="{65E76D69-F007-4758-988B-5396E3797556}" destId="{0519A7FA-9167-450F-B396-8A29DD2BEF73}" srcOrd="6" destOrd="0" presId="urn:microsoft.com/office/officeart/2008/layout/Radial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3509E94-8C00-4B4A-AECD-1C845948357D}" type="doc">
      <dgm:prSet loTypeId="urn:microsoft.com/office/officeart/2005/8/layout/process2" loCatId="process" qsTypeId="urn:microsoft.com/office/officeart/2005/8/quickstyle/simple1" qsCatId="simple" csTypeId="urn:microsoft.com/office/officeart/2005/8/colors/accent1_2" csCatId="accent1" phldr="1"/>
      <dgm:spPr/>
    </dgm:pt>
    <dgm:pt modelId="{0058E960-4CD6-4627-89F5-BAD1058347AE}">
      <dgm:prSet phldrT="[文本]" custT="1"/>
      <dgm:spPr/>
      <dgm:t>
        <a:bodyPr/>
        <a:lstStyle/>
        <a:p>
          <a:r>
            <a:rPr lang="zh-CN" altLang="en-US" sz="2000" dirty="0"/>
            <a:t>再基于用户分组将训练集划分出</a:t>
          </a:r>
          <a:r>
            <a:rPr lang="en-US" altLang="zh-CN" sz="2000" dirty="0"/>
            <a:t>1/3</a:t>
          </a:r>
          <a:r>
            <a:rPr lang="zh-CN" altLang="en-US" sz="2000" dirty="0"/>
            <a:t>数据作为验证集</a:t>
          </a:r>
        </a:p>
      </dgm:t>
    </dgm:pt>
    <dgm:pt modelId="{9AA1A741-8282-4C8D-8BF9-19700E47026C}" type="parTrans" cxnId="{D888D7A5-ADEB-4E03-998B-5BDB52EA8E15}">
      <dgm:prSet/>
      <dgm:spPr/>
      <dgm:t>
        <a:bodyPr/>
        <a:lstStyle/>
        <a:p>
          <a:endParaRPr lang="zh-CN" altLang="en-US"/>
        </a:p>
      </dgm:t>
    </dgm:pt>
    <dgm:pt modelId="{BF4F222B-EE81-416C-88D4-62A745D0B83A}" type="sibTrans" cxnId="{D888D7A5-ADEB-4E03-998B-5BDB52EA8E15}">
      <dgm:prSet/>
      <dgm:spPr/>
      <dgm:t>
        <a:bodyPr/>
        <a:lstStyle/>
        <a:p>
          <a:endParaRPr lang="zh-CN" altLang="en-US"/>
        </a:p>
      </dgm:t>
    </dgm:pt>
    <dgm:pt modelId="{0A4018FF-4A60-4C86-92C3-5F2CF3503BAD}">
      <dgm:prSet phldrT="[文本]" custT="1"/>
      <dgm:spPr/>
      <dgm:t>
        <a:bodyPr/>
        <a:lstStyle/>
        <a:p>
          <a:r>
            <a:rPr lang="zh-CN" altLang="en-US" sz="2000" dirty="0"/>
            <a:t>通过</a:t>
          </a:r>
          <a:r>
            <a:rPr lang="en-US" altLang="zh-CN" sz="2000" dirty="0" err="1"/>
            <a:t>GridSearch</a:t>
          </a:r>
          <a:r>
            <a:rPr lang="zh-CN" altLang="en-US" sz="2000" dirty="0"/>
            <a:t>的方法尝试</a:t>
          </a:r>
          <a:r>
            <a:rPr lang="en-US" sz="2000" b="1" dirty="0" err="1"/>
            <a:t>max_depth</a:t>
          </a:r>
          <a:r>
            <a:rPr lang="zh-CN" altLang="en-US" sz="2000" b="1" dirty="0"/>
            <a:t>、</a:t>
          </a:r>
          <a:r>
            <a:rPr lang="en-US" sz="2000" b="1" dirty="0" err="1"/>
            <a:t>learning_rate</a:t>
          </a:r>
          <a:r>
            <a:rPr lang="zh-CN" altLang="en-US" sz="2000" b="1" dirty="0"/>
            <a:t>、</a:t>
          </a:r>
          <a:r>
            <a:rPr lang="en-US" sz="2000" b="1" dirty="0" err="1"/>
            <a:t>n_estimators</a:t>
          </a:r>
          <a:r>
            <a:rPr lang="zh-CN" altLang="en-US" sz="2000" b="0" dirty="0"/>
            <a:t>三个参数值的组合</a:t>
          </a:r>
        </a:p>
      </dgm:t>
    </dgm:pt>
    <dgm:pt modelId="{A0269877-9CCA-47A9-B86F-36750DDABE4B}" type="parTrans" cxnId="{A710D9EA-B3FF-4AA3-B049-23D78F808483}">
      <dgm:prSet/>
      <dgm:spPr/>
      <dgm:t>
        <a:bodyPr/>
        <a:lstStyle/>
        <a:p>
          <a:endParaRPr lang="zh-CN" altLang="en-US"/>
        </a:p>
      </dgm:t>
    </dgm:pt>
    <dgm:pt modelId="{EFA2DA1B-9A1F-47A5-BC70-AE20E2EA8922}" type="sibTrans" cxnId="{A710D9EA-B3FF-4AA3-B049-23D78F808483}">
      <dgm:prSet/>
      <dgm:spPr/>
      <dgm:t>
        <a:bodyPr/>
        <a:lstStyle/>
        <a:p>
          <a:endParaRPr lang="zh-CN" altLang="en-US"/>
        </a:p>
      </dgm:t>
    </dgm:pt>
    <dgm:pt modelId="{C4C9C094-51CB-4DC7-A783-DF1E83A9EAED}">
      <dgm:prSet phldrT="[文本]" custT="1"/>
      <dgm:spPr/>
      <dgm:t>
        <a:bodyPr/>
        <a:lstStyle/>
        <a:p>
          <a:r>
            <a:rPr lang="zh-CN" altLang="en-US" sz="2000" dirty="0"/>
            <a:t>选出较优的几组参数做</a:t>
          </a:r>
          <a:r>
            <a:rPr lang="en-US" altLang="zh-CN" sz="2000" dirty="0"/>
            <a:t>ensemble learning</a:t>
          </a:r>
          <a:endParaRPr lang="zh-CN" altLang="en-US" sz="2000" dirty="0"/>
        </a:p>
      </dgm:t>
    </dgm:pt>
    <dgm:pt modelId="{577C71AC-E500-4768-B3C8-45AC39A53585}" type="parTrans" cxnId="{B8E93D87-A721-4C47-A01B-C3572A8A3B69}">
      <dgm:prSet/>
      <dgm:spPr/>
      <dgm:t>
        <a:bodyPr/>
        <a:lstStyle/>
        <a:p>
          <a:endParaRPr lang="zh-CN" altLang="en-US"/>
        </a:p>
      </dgm:t>
    </dgm:pt>
    <dgm:pt modelId="{6F642212-C853-44EA-ACE2-D0D60131F514}" type="sibTrans" cxnId="{B8E93D87-A721-4C47-A01B-C3572A8A3B69}">
      <dgm:prSet/>
      <dgm:spPr/>
      <dgm:t>
        <a:bodyPr/>
        <a:lstStyle/>
        <a:p>
          <a:endParaRPr lang="zh-CN" altLang="en-US"/>
        </a:p>
      </dgm:t>
    </dgm:pt>
    <dgm:pt modelId="{6B90E488-F0F7-41B4-B460-66AC6112D13F}" type="pres">
      <dgm:prSet presAssocID="{23509E94-8C00-4B4A-AECD-1C845948357D}" presName="linearFlow" presStyleCnt="0">
        <dgm:presLayoutVars>
          <dgm:resizeHandles val="exact"/>
        </dgm:presLayoutVars>
      </dgm:prSet>
      <dgm:spPr/>
    </dgm:pt>
    <dgm:pt modelId="{3516F9B4-EB17-4C8A-840D-C8E552A5CEBA}" type="pres">
      <dgm:prSet presAssocID="{0058E960-4CD6-4627-89F5-BAD1058347AE}" presName="node" presStyleLbl="node1" presStyleIdx="0" presStyleCnt="3" custScaleX="211153">
        <dgm:presLayoutVars>
          <dgm:bulletEnabled val="1"/>
        </dgm:presLayoutVars>
      </dgm:prSet>
      <dgm:spPr/>
      <dgm:t>
        <a:bodyPr/>
        <a:lstStyle/>
        <a:p>
          <a:endParaRPr lang="zh-CN" altLang="en-US"/>
        </a:p>
      </dgm:t>
    </dgm:pt>
    <dgm:pt modelId="{2B8F9B1F-DC29-439B-907E-3BFCB49FEA05}" type="pres">
      <dgm:prSet presAssocID="{BF4F222B-EE81-416C-88D4-62A745D0B83A}" presName="sibTrans" presStyleLbl="sibTrans2D1" presStyleIdx="0" presStyleCnt="2"/>
      <dgm:spPr/>
      <dgm:t>
        <a:bodyPr/>
        <a:lstStyle/>
        <a:p>
          <a:endParaRPr lang="zh-CN" altLang="en-US"/>
        </a:p>
      </dgm:t>
    </dgm:pt>
    <dgm:pt modelId="{E2657E85-8DCC-48B9-B8CF-3D5A1CAE1E56}" type="pres">
      <dgm:prSet presAssocID="{BF4F222B-EE81-416C-88D4-62A745D0B83A}" presName="connectorText" presStyleLbl="sibTrans2D1" presStyleIdx="0" presStyleCnt="2"/>
      <dgm:spPr/>
      <dgm:t>
        <a:bodyPr/>
        <a:lstStyle/>
        <a:p>
          <a:endParaRPr lang="zh-CN" altLang="en-US"/>
        </a:p>
      </dgm:t>
    </dgm:pt>
    <dgm:pt modelId="{FAB1BA0F-5C40-4524-A6FB-1F41C4C15FBC}" type="pres">
      <dgm:prSet presAssocID="{0A4018FF-4A60-4C86-92C3-5F2CF3503BAD}" presName="node" presStyleLbl="node1" presStyleIdx="1" presStyleCnt="3" custScaleX="211153">
        <dgm:presLayoutVars>
          <dgm:bulletEnabled val="1"/>
        </dgm:presLayoutVars>
      </dgm:prSet>
      <dgm:spPr/>
      <dgm:t>
        <a:bodyPr/>
        <a:lstStyle/>
        <a:p>
          <a:endParaRPr lang="zh-CN" altLang="en-US"/>
        </a:p>
      </dgm:t>
    </dgm:pt>
    <dgm:pt modelId="{474523B7-A1A6-4974-91B5-CFCB47569E42}" type="pres">
      <dgm:prSet presAssocID="{EFA2DA1B-9A1F-47A5-BC70-AE20E2EA8922}" presName="sibTrans" presStyleLbl="sibTrans2D1" presStyleIdx="1" presStyleCnt="2"/>
      <dgm:spPr/>
      <dgm:t>
        <a:bodyPr/>
        <a:lstStyle/>
        <a:p>
          <a:endParaRPr lang="zh-CN" altLang="en-US"/>
        </a:p>
      </dgm:t>
    </dgm:pt>
    <dgm:pt modelId="{CF2BD5F1-467B-439B-A814-A72C0BB752A3}" type="pres">
      <dgm:prSet presAssocID="{EFA2DA1B-9A1F-47A5-BC70-AE20E2EA8922}" presName="connectorText" presStyleLbl="sibTrans2D1" presStyleIdx="1" presStyleCnt="2"/>
      <dgm:spPr/>
      <dgm:t>
        <a:bodyPr/>
        <a:lstStyle/>
        <a:p>
          <a:endParaRPr lang="zh-CN" altLang="en-US"/>
        </a:p>
      </dgm:t>
    </dgm:pt>
    <dgm:pt modelId="{90AC85F8-9F2F-440E-9913-7F9DF3818098}" type="pres">
      <dgm:prSet presAssocID="{C4C9C094-51CB-4DC7-A783-DF1E83A9EAED}" presName="node" presStyleLbl="node1" presStyleIdx="2" presStyleCnt="3" custScaleX="212473">
        <dgm:presLayoutVars>
          <dgm:bulletEnabled val="1"/>
        </dgm:presLayoutVars>
      </dgm:prSet>
      <dgm:spPr/>
      <dgm:t>
        <a:bodyPr/>
        <a:lstStyle/>
        <a:p>
          <a:endParaRPr lang="zh-CN" altLang="en-US"/>
        </a:p>
      </dgm:t>
    </dgm:pt>
  </dgm:ptLst>
  <dgm:cxnLst>
    <dgm:cxn modelId="{03CAE746-C2C6-4D4C-B105-F3CC12A1A0A6}" type="presOf" srcId="{EFA2DA1B-9A1F-47A5-BC70-AE20E2EA8922}" destId="{474523B7-A1A6-4974-91B5-CFCB47569E42}" srcOrd="0" destOrd="0" presId="urn:microsoft.com/office/officeart/2005/8/layout/process2"/>
    <dgm:cxn modelId="{39D1B77F-C801-4AD2-9BEF-486E32824BE4}" type="presOf" srcId="{C4C9C094-51CB-4DC7-A783-DF1E83A9EAED}" destId="{90AC85F8-9F2F-440E-9913-7F9DF3818098}" srcOrd="0" destOrd="0" presId="urn:microsoft.com/office/officeart/2005/8/layout/process2"/>
    <dgm:cxn modelId="{D888D7A5-ADEB-4E03-998B-5BDB52EA8E15}" srcId="{23509E94-8C00-4B4A-AECD-1C845948357D}" destId="{0058E960-4CD6-4627-89F5-BAD1058347AE}" srcOrd="0" destOrd="0" parTransId="{9AA1A741-8282-4C8D-8BF9-19700E47026C}" sibTransId="{BF4F222B-EE81-416C-88D4-62A745D0B83A}"/>
    <dgm:cxn modelId="{088F3326-F65D-47B9-87A6-5E0AFDD0AA92}" type="presOf" srcId="{23509E94-8C00-4B4A-AECD-1C845948357D}" destId="{6B90E488-F0F7-41B4-B460-66AC6112D13F}" srcOrd="0" destOrd="0" presId="urn:microsoft.com/office/officeart/2005/8/layout/process2"/>
    <dgm:cxn modelId="{51A8B68C-19EE-4597-9DD9-6C1F0DA3FD02}" type="presOf" srcId="{0A4018FF-4A60-4C86-92C3-5F2CF3503BAD}" destId="{FAB1BA0F-5C40-4524-A6FB-1F41C4C15FBC}" srcOrd="0" destOrd="0" presId="urn:microsoft.com/office/officeart/2005/8/layout/process2"/>
    <dgm:cxn modelId="{4B7F7707-0914-4FE9-BFEC-A4328E2C2CBA}" type="presOf" srcId="{BF4F222B-EE81-416C-88D4-62A745D0B83A}" destId="{E2657E85-8DCC-48B9-B8CF-3D5A1CAE1E56}" srcOrd="1" destOrd="0" presId="urn:microsoft.com/office/officeart/2005/8/layout/process2"/>
    <dgm:cxn modelId="{71261D67-B1E0-4126-8AF4-16299D18C6AA}" type="presOf" srcId="{BF4F222B-EE81-416C-88D4-62A745D0B83A}" destId="{2B8F9B1F-DC29-439B-907E-3BFCB49FEA05}" srcOrd="0" destOrd="0" presId="urn:microsoft.com/office/officeart/2005/8/layout/process2"/>
    <dgm:cxn modelId="{D147A3EC-7088-49F6-8384-9481274FECD1}" type="presOf" srcId="{0058E960-4CD6-4627-89F5-BAD1058347AE}" destId="{3516F9B4-EB17-4C8A-840D-C8E552A5CEBA}" srcOrd="0" destOrd="0" presId="urn:microsoft.com/office/officeart/2005/8/layout/process2"/>
    <dgm:cxn modelId="{D8DA72A8-4906-42DE-88D7-8097DF7D1F82}" type="presOf" srcId="{EFA2DA1B-9A1F-47A5-BC70-AE20E2EA8922}" destId="{CF2BD5F1-467B-439B-A814-A72C0BB752A3}" srcOrd="1" destOrd="0" presId="urn:microsoft.com/office/officeart/2005/8/layout/process2"/>
    <dgm:cxn modelId="{B8E93D87-A721-4C47-A01B-C3572A8A3B69}" srcId="{23509E94-8C00-4B4A-AECD-1C845948357D}" destId="{C4C9C094-51CB-4DC7-A783-DF1E83A9EAED}" srcOrd="2" destOrd="0" parTransId="{577C71AC-E500-4768-B3C8-45AC39A53585}" sibTransId="{6F642212-C853-44EA-ACE2-D0D60131F514}"/>
    <dgm:cxn modelId="{A710D9EA-B3FF-4AA3-B049-23D78F808483}" srcId="{23509E94-8C00-4B4A-AECD-1C845948357D}" destId="{0A4018FF-4A60-4C86-92C3-5F2CF3503BAD}" srcOrd="1" destOrd="0" parTransId="{A0269877-9CCA-47A9-B86F-36750DDABE4B}" sibTransId="{EFA2DA1B-9A1F-47A5-BC70-AE20E2EA8922}"/>
    <dgm:cxn modelId="{B9975316-217D-4418-B8F4-A8BC8A3D1776}" type="presParOf" srcId="{6B90E488-F0F7-41B4-B460-66AC6112D13F}" destId="{3516F9B4-EB17-4C8A-840D-C8E552A5CEBA}" srcOrd="0" destOrd="0" presId="urn:microsoft.com/office/officeart/2005/8/layout/process2"/>
    <dgm:cxn modelId="{0D902413-ABD4-4349-BE9B-9AE626771AF8}" type="presParOf" srcId="{6B90E488-F0F7-41B4-B460-66AC6112D13F}" destId="{2B8F9B1F-DC29-439B-907E-3BFCB49FEA05}" srcOrd="1" destOrd="0" presId="urn:microsoft.com/office/officeart/2005/8/layout/process2"/>
    <dgm:cxn modelId="{0BFB70BE-1051-4B7D-9A7E-F0870758C3A5}" type="presParOf" srcId="{2B8F9B1F-DC29-439B-907E-3BFCB49FEA05}" destId="{E2657E85-8DCC-48B9-B8CF-3D5A1CAE1E56}" srcOrd="0" destOrd="0" presId="urn:microsoft.com/office/officeart/2005/8/layout/process2"/>
    <dgm:cxn modelId="{6615AD4F-FC87-44B9-85B7-A37F27F6A74E}" type="presParOf" srcId="{6B90E488-F0F7-41B4-B460-66AC6112D13F}" destId="{FAB1BA0F-5C40-4524-A6FB-1F41C4C15FBC}" srcOrd="2" destOrd="0" presId="urn:microsoft.com/office/officeart/2005/8/layout/process2"/>
    <dgm:cxn modelId="{651F034F-AAFA-4B29-B045-2E82E3E34429}" type="presParOf" srcId="{6B90E488-F0F7-41B4-B460-66AC6112D13F}" destId="{474523B7-A1A6-4974-91B5-CFCB47569E42}" srcOrd="3" destOrd="0" presId="urn:microsoft.com/office/officeart/2005/8/layout/process2"/>
    <dgm:cxn modelId="{84B5B9FB-0BC5-406B-9591-3A9FBA0F8D94}" type="presParOf" srcId="{474523B7-A1A6-4974-91B5-CFCB47569E42}" destId="{CF2BD5F1-467B-439B-A814-A72C0BB752A3}" srcOrd="0" destOrd="0" presId="urn:microsoft.com/office/officeart/2005/8/layout/process2"/>
    <dgm:cxn modelId="{9FA0237F-5799-44E7-98C8-4302A8757AD5}" type="presParOf" srcId="{6B90E488-F0F7-41B4-B460-66AC6112D13F}" destId="{90AC85F8-9F2F-440E-9913-7F9DF3818098}" srcOrd="4" destOrd="0" presId="urn:microsoft.com/office/officeart/2005/8/layout/process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26DCE6C-7368-41E8-AADC-48507230A46B}" type="doc">
      <dgm:prSet loTypeId="urn:microsoft.com/office/officeart/2005/8/layout/vList4" loCatId="list" qsTypeId="urn:microsoft.com/office/officeart/2005/8/quickstyle/simple1" qsCatId="simple" csTypeId="urn:microsoft.com/office/officeart/2005/8/colors/accent0_1" csCatId="mainScheme" phldr="1"/>
      <dgm:spPr/>
      <dgm:t>
        <a:bodyPr/>
        <a:lstStyle/>
        <a:p>
          <a:endParaRPr lang="zh-CN" altLang="en-US"/>
        </a:p>
      </dgm:t>
    </dgm:pt>
    <dgm:pt modelId="{8EE85274-4FC8-45C2-A354-923EB478B744}">
      <dgm:prSet phldrT="[文本]"/>
      <dgm:spPr/>
      <dgm:t>
        <a:bodyPr/>
        <a:lstStyle/>
        <a:p>
          <a:r>
            <a:rPr lang="zh-CN" altLang="en-US" dirty="0"/>
            <a:t>数据分析及预处理是首要</a:t>
          </a:r>
        </a:p>
      </dgm:t>
    </dgm:pt>
    <dgm:pt modelId="{CD0CAD45-73CD-4103-86CF-7EB5DD4DA330}" type="parTrans" cxnId="{8AC1F3E3-3FEA-4EFC-81A4-B8CAFA62F3E7}">
      <dgm:prSet/>
      <dgm:spPr/>
      <dgm:t>
        <a:bodyPr/>
        <a:lstStyle/>
        <a:p>
          <a:endParaRPr lang="zh-CN" altLang="en-US"/>
        </a:p>
      </dgm:t>
    </dgm:pt>
    <dgm:pt modelId="{B4D93C93-0170-40D9-943C-CFBC77C778B6}" type="sibTrans" cxnId="{8AC1F3E3-3FEA-4EFC-81A4-B8CAFA62F3E7}">
      <dgm:prSet/>
      <dgm:spPr/>
      <dgm:t>
        <a:bodyPr/>
        <a:lstStyle/>
        <a:p>
          <a:endParaRPr lang="zh-CN" altLang="en-US"/>
        </a:p>
      </dgm:t>
    </dgm:pt>
    <dgm:pt modelId="{B07B75C9-5C4D-45E1-BA9A-8CC7F79995A9}">
      <dgm:prSet phldrT="[文本]"/>
      <dgm:spPr/>
      <dgm:t>
        <a:bodyPr/>
        <a:lstStyle/>
        <a:p>
          <a:r>
            <a:rPr lang="zh-CN" altLang="en-US" dirty="0"/>
            <a:t>不要上来就抽特征跑模型</a:t>
          </a:r>
        </a:p>
      </dgm:t>
    </dgm:pt>
    <dgm:pt modelId="{1E735C35-E7C1-464E-A9CE-B0F6BF060D7D}" type="parTrans" cxnId="{4E0088D9-9E82-43EA-93CA-72AF99038570}">
      <dgm:prSet/>
      <dgm:spPr/>
      <dgm:t>
        <a:bodyPr/>
        <a:lstStyle/>
        <a:p>
          <a:endParaRPr lang="zh-CN" altLang="en-US"/>
        </a:p>
      </dgm:t>
    </dgm:pt>
    <dgm:pt modelId="{B05A7C5B-2177-4813-8C11-B16681BC4BE0}" type="sibTrans" cxnId="{4E0088D9-9E82-43EA-93CA-72AF99038570}">
      <dgm:prSet/>
      <dgm:spPr/>
      <dgm:t>
        <a:bodyPr/>
        <a:lstStyle/>
        <a:p>
          <a:endParaRPr lang="zh-CN" altLang="en-US"/>
        </a:p>
      </dgm:t>
    </dgm:pt>
    <dgm:pt modelId="{A944753C-68B9-492B-B2C1-17F63D9B1CE4}">
      <dgm:prSet phldrT="[文本]"/>
      <dgm:spPr/>
      <dgm:t>
        <a:bodyPr/>
        <a:lstStyle/>
        <a:p>
          <a:r>
            <a:rPr lang="zh-CN" altLang="en-US" dirty="0"/>
            <a:t>调参是精益求精</a:t>
          </a:r>
        </a:p>
      </dgm:t>
    </dgm:pt>
    <dgm:pt modelId="{D3789CC8-B4F9-4AB9-9A22-1CF533D0E38D}" type="parTrans" cxnId="{32935B63-122F-4C1D-B4D8-181EE3E62460}">
      <dgm:prSet/>
      <dgm:spPr/>
      <dgm:t>
        <a:bodyPr/>
        <a:lstStyle/>
        <a:p>
          <a:endParaRPr lang="zh-CN" altLang="en-US"/>
        </a:p>
      </dgm:t>
    </dgm:pt>
    <dgm:pt modelId="{F736F768-9A06-44D6-90C2-09370BF38432}" type="sibTrans" cxnId="{32935B63-122F-4C1D-B4D8-181EE3E62460}">
      <dgm:prSet/>
      <dgm:spPr/>
      <dgm:t>
        <a:bodyPr/>
        <a:lstStyle/>
        <a:p>
          <a:endParaRPr lang="zh-CN" altLang="en-US"/>
        </a:p>
      </dgm:t>
    </dgm:pt>
    <dgm:pt modelId="{D857EC29-9A1D-4BE1-A07C-91E09E1112E3}">
      <dgm:prSet phldrT="[文本]"/>
      <dgm:spPr/>
      <dgm:t>
        <a:bodyPr/>
        <a:lstStyle/>
        <a:p>
          <a:r>
            <a:rPr lang="zh-CN" altLang="en-US" dirty="0"/>
            <a:t>先调好特征最后调模型，尽量线下调参</a:t>
          </a:r>
        </a:p>
      </dgm:t>
    </dgm:pt>
    <dgm:pt modelId="{727393E9-0482-485C-83C3-3BE2A0200192}" type="parTrans" cxnId="{04001977-EB06-4C04-B376-C78C3D7F4553}">
      <dgm:prSet/>
      <dgm:spPr/>
      <dgm:t>
        <a:bodyPr/>
        <a:lstStyle/>
        <a:p>
          <a:endParaRPr lang="zh-CN" altLang="en-US"/>
        </a:p>
      </dgm:t>
    </dgm:pt>
    <dgm:pt modelId="{B31EF361-5574-4C31-BDE4-6C64FC976CD4}" type="sibTrans" cxnId="{04001977-EB06-4C04-B376-C78C3D7F4553}">
      <dgm:prSet/>
      <dgm:spPr/>
      <dgm:t>
        <a:bodyPr/>
        <a:lstStyle/>
        <a:p>
          <a:endParaRPr lang="zh-CN" altLang="en-US"/>
        </a:p>
      </dgm:t>
    </dgm:pt>
    <dgm:pt modelId="{3AA9FA26-EA16-4293-A28B-B9F257621916}">
      <dgm:prSet phldrT="[文本]"/>
      <dgm:spPr/>
      <dgm:t>
        <a:bodyPr/>
        <a:lstStyle/>
        <a:p>
          <a:r>
            <a:rPr lang="zh-CN" altLang="en-US" dirty="0"/>
            <a:t>模型融合是杀手锏</a:t>
          </a:r>
        </a:p>
      </dgm:t>
    </dgm:pt>
    <dgm:pt modelId="{FB89E11D-2E49-4620-BF3A-EC95B0D08A2F}" type="parTrans" cxnId="{44E9CD40-F039-4B2E-B57F-6EC82382291B}">
      <dgm:prSet/>
      <dgm:spPr/>
      <dgm:t>
        <a:bodyPr/>
        <a:lstStyle/>
        <a:p>
          <a:endParaRPr lang="zh-CN" altLang="en-US"/>
        </a:p>
      </dgm:t>
    </dgm:pt>
    <dgm:pt modelId="{F41C8899-4921-4E35-84F1-98C78FB05F12}" type="sibTrans" cxnId="{44E9CD40-F039-4B2E-B57F-6EC82382291B}">
      <dgm:prSet/>
      <dgm:spPr/>
      <dgm:t>
        <a:bodyPr/>
        <a:lstStyle/>
        <a:p>
          <a:endParaRPr lang="zh-CN" altLang="en-US"/>
        </a:p>
      </dgm:t>
    </dgm:pt>
    <dgm:pt modelId="{60A865A7-D957-491B-B46B-6F904EE4C869}">
      <dgm:prSet/>
      <dgm:spPr/>
      <dgm:t>
        <a:bodyPr/>
        <a:lstStyle/>
        <a:p>
          <a:r>
            <a:rPr lang="zh-CN" altLang="en-US" dirty="0"/>
            <a:t>模型融合勿急躁，调好单模型是关键</a:t>
          </a:r>
        </a:p>
      </dgm:t>
    </dgm:pt>
    <dgm:pt modelId="{FF1BD89E-D586-41F9-8EDC-62D017250AEE}" type="parTrans" cxnId="{05F129F0-839A-41EF-8584-A07DDDA6006C}">
      <dgm:prSet/>
      <dgm:spPr/>
      <dgm:t>
        <a:bodyPr/>
        <a:lstStyle/>
        <a:p>
          <a:endParaRPr lang="zh-CN" altLang="en-US"/>
        </a:p>
      </dgm:t>
    </dgm:pt>
    <dgm:pt modelId="{43589BD2-FEC2-4116-AA3B-84D6D1468C1F}" type="sibTrans" cxnId="{05F129F0-839A-41EF-8584-A07DDDA6006C}">
      <dgm:prSet/>
      <dgm:spPr/>
      <dgm:t>
        <a:bodyPr/>
        <a:lstStyle/>
        <a:p>
          <a:endParaRPr lang="zh-CN" altLang="en-US"/>
        </a:p>
      </dgm:t>
    </dgm:pt>
    <dgm:pt modelId="{C2A86A5A-D022-4EFC-968F-CEE7E8F0A9D1}">
      <dgm:prSet phldrT="[文本]"/>
      <dgm:spPr/>
      <dgm:t>
        <a:bodyPr/>
        <a:lstStyle/>
        <a:p>
          <a:r>
            <a:rPr lang="zh-CN" altLang="en-US" dirty="0"/>
            <a:t>特征很重要</a:t>
          </a:r>
        </a:p>
      </dgm:t>
    </dgm:pt>
    <dgm:pt modelId="{3C74D23A-B6D1-4871-B63E-36FF2255A099}" type="sibTrans" cxnId="{5F0A0B9F-87E8-407D-BBF9-46B0C0FDB7AD}">
      <dgm:prSet/>
      <dgm:spPr/>
      <dgm:t>
        <a:bodyPr/>
        <a:lstStyle/>
        <a:p>
          <a:endParaRPr lang="zh-CN" altLang="en-US"/>
        </a:p>
      </dgm:t>
    </dgm:pt>
    <dgm:pt modelId="{E36DEBFF-D4EA-4ED4-B6A8-661F689B9A92}" type="parTrans" cxnId="{5F0A0B9F-87E8-407D-BBF9-46B0C0FDB7AD}">
      <dgm:prSet/>
      <dgm:spPr/>
      <dgm:t>
        <a:bodyPr/>
        <a:lstStyle/>
        <a:p>
          <a:endParaRPr lang="zh-CN" altLang="en-US"/>
        </a:p>
      </dgm:t>
    </dgm:pt>
    <dgm:pt modelId="{E76A445A-F19A-4DCC-8DE0-4C5ACA4A5E38}">
      <dgm:prSet phldrT="[文本]"/>
      <dgm:spPr/>
      <dgm:t>
        <a:bodyPr/>
        <a:lstStyle/>
        <a:p>
          <a:r>
            <a:rPr lang="zh-CN" altLang="en-US" dirty="0"/>
            <a:t>特征决定模型的上限</a:t>
          </a:r>
        </a:p>
      </dgm:t>
    </dgm:pt>
    <dgm:pt modelId="{E8AAA905-4840-456D-9004-8D001F3114B3}" type="sibTrans" cxnId="{FD136715-F048-4F7B-89EC-29CBFBA0D1EE}">
      <dgm:prSet/>
      <dgm:spPr/>
      <dgm:t>
        <a:bodyPr/>
        <a:lstStyle/>
        <a:p>
          <a:endParaRPr lang="zh-CN" altLang="en-US"/>
        </a:p>
      </dgm:t>
    </dgm:pt>
    <dgm:pt modelId="{2C7BD2DA-C9A7-45F0-9413-71151A547E80}" type="parTrans" cxnId="{FD136715-F048-4F7B-89EC-29CBFBA0D1EE}">
      <dgm:prSet/>
      <dgm:spPr/>
      <dgm:t>
        <a:bodyPr/>
        <a:lstStyle/>
        <a:p>
          <a:endParaRPr lang="zh-CN" altLang="en-US"/>
        </a:p>
      </dgm:t>
    </dgm:pt>
    <dgm:pt modelId="{A2883322-AAFC-4F03-B371-C542DE802B0F}">
      <dgm:prSet phldrT="[文本]"/>
      <dgm:spPr/>
      <dgm:t>
        <a:bodyPr/>
        <a:lstStyle/>
        <a:p>
          <a:r>
            <a:rPr lang="zh-CN" altLang="en-US" dirty="0"/>
            <a:t>别忘了关注评价标准</a:t>
          </a:r>
          <a:endParaRPr lang="en-US" altLang="zh-CN" dirty="0"/>
        </a:p>
      </dgm:t>
    </dgm:pt>
    <dgm:pt modelId="{0311B0F2-B392-4782-9B48-199ABE898B9D}" type="parTrans" cxnId="{35DF2A94-FC2D-4F7E-BAEB-A7648E4B18C8}">
      <dgm:prSet/>
      <dgm:spPr/>
    </dgm:pt>
    <dgm:pt modelId="{D5285851-9C9A-4437-B3E8-CC5B20BE9C6B}" type="sibTrans" cxnId="{35DF2A94-FC2D-4F7E-BAEB-A7648E4B18C8}">
      <dgm:prSet/>
      <dgm:spPr/>
    </dgm:pt>
    <dgm:pt modelId="{45A94AB2-3BE6-4D76-A22B-8B1C4E88CE80}">
      <dgm:prSet/>
      <dgm:spPr/>
      <dgm:t>
        <a:bodyPr/>
        <a:lstStyle/>
        <a:p>
          <a:r>
            <a:rPr lang="zh-CN" altLang="en-US" dirty="0"/>
            <a:t>及时修改模型的</a:t>
          </a:r>
          <a:r>
            <a:rPr lang="en-US" altLang="zh-CN" dirty="0"/>
            <a:t>loss</a:t>
          </a:r>
        </a:p>
      </dgm:t>
    </dgm:pt>
    <dgm:pt modelId="{9200842E-980B-4F22-B4FB-DEBC2A85D11E}" type="parTrans" cxnId="{580D4BE0-F3CB-4A39-96F0-39B849AD8CE6}">
      <dgm:prSet/>
      <dgm:spPr/>
    </dgm:pt>
    <dgm:pt modelId="{D6A555F1-190F-4A63-8F65-5E9A2CB20FA3}" type="sibTrans" cxnId="{580D4BE0-F3CB-4A39-96F0-39B849AD8CE6}">
      <dgm:prSet/>
      <dgm:spPr/>
    </dgm:pt>
    <dgm:pt modelId="{378E28CC-3B39-4D44-BC8E-AB6D426B0960}" type="pres">
      <dgm:prSet presAssocID="{926DCE6C-7368-41E8-AADC-48507230A46B}" presName="linear" presStyleCnt="0">
        <dgm:presLayoutVars>
          <dgm:dir/>
          <dgm:resizeHandles val="exact"/>
        </dgm:presLayoutVars>
      </dgm:prSet>
      <dgm:spPr/>
      <dgm:t>
        <a:bodyPr/>
        <a:lstStyle/>
        <a:p>
          <a:endParaRPr lang="zh-CN" altLang="en-US"/>
        </a:p>
      </dgm:t>
    </dgm:pt>
    <dgm:pt modelId="{46408564-ED31-4F34-8658-CF76E651E8E3}" type="pres">
      <dgm:prSet presAssocID="{8EE85274-4FC8-45C2-A354-923EB478B744}" presName="comp" presStyleCnt="0"/>
      <dgm:spPr/>
    </dgm:pt>
    <dgm:pt modelId="{C9F21C97-3EF8-40D4-BA4E-EEDD9E072069}" type="pres">
      <dgm:prSet presAssocID="{8EE85274-4FC8-45C2-A354-923EB478B744}" presName="box" presStyleLbl="node1" presStyleIdx="0" presStyleCnt="5" custLinFactNeighborY="6130"/>
      <dgm:spPr/>
      <dgm:t>
        <a:bodyPr/>
        <a:lstStyle/>
        <a:p>
          <a:endParaRPr lang="zh-CN" altLang="en-US"/>
        </a:p>
      </dgm:t>
    </dgm:pt>
    <dgm:pt modelId="{3731FB25-B226-400E-9DF0-5FAB73E992AB}" type="pres">
      <dgm:prSet presAssocID="{8EE85274-4FC8-45C2-A354-923EB478B744}" presName="img"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t="-14000" b="-14000"/>
          </a:stretch>
        </a:blipFill>
      </dgm:spPr>
      <dgm:extLst>
        <a:ext uri="{E40237B7-FDA0-4F09-8148-C483321AD2D9}">
          <dgm14:cNvPr xmlns:dgm14="http://schemas.microsoft.com/office/drawing/2010/diagram" id="0" name="" descr="上升趋势"/>
        </a:ext>
      </dgm:extLst>
    </dgm:pt>
    <dgm:pt modelId="{FBA15027-C9D0-49E0-B3D1-C6C6B5BD96CF}" type="pres">
      <dgm:prSet presAssocID="{8EE85274-4FC8-45C2-A354-923EB478B744}" presName="text" presStyleLbl="node1" presStyleIdx="0" presStyleCnt="5">
        <dgm:presLayoutVars>
          <dgm:bulletEnabled val="1"/>
        </dgm:presLayoutVars>
      </dgm:prSet>
      <dgm:spPr/>
      <dgm:t>
        <a:bodyPr/>
        <a:lstStyle/>
        <a:p>
          <a:endParaRPr lang="zh-CN" altLang="en-US"/>
        </a:p>
      </dgm:t>
    </dgm:pt>
    <dgm:pt modelId="{DA642D9D-D3F8-4034-9862-F358DFB36058}" type="pres">
      <dgm:prSet presAssocID="{B4D93C93-0170-40D9-943C-CFBC77C778B6}" presName="spacer" presStyleCnt="0"/>
      <dgm:spPr/>
    </dgm:pt>
    <dgm:pt modelId="{6AE68315-6AEE-40BE-960D-4E449EAE473D}" type="pres">
      <dgm:prSet presAssocID="{C2A86A5A-D022-4EFC-968F-CEE7E8F0A9D1}" presName="comp" presStyleCnt="0"/>
      <dgm:spPr/>
    </dgm:pt>
    <dgm:pt modelId="{2EF05E32-0AB9-4647-830D-CB53DD2AD698}" type="pres">
      <dgm:prSet presAssocID="{C2A86A5A-D022-4EFC-968F-CEE7E8F0A9D1}" presName="box" presStyleLbl="node1" presStyleIdx="1" presStyleCnt="5" custLinFactNeighborY="1171"/>
      <dgm:spPr/>
      <dgm:t>
        <a:bodyPr/>
        <a:lstStyle/>
        <a:p>
          <a:endParaRPr lang="zh-CN" altLang="en-US"/>
        </a:p>
      </dgm:t>
    </dgm:pt>
    <dgm:pt modelId="{097A9D0F-E5EC-4B03-BEF3-CC6BC910285F}" type="pres">
      <dgm:prSet presAssocID="{C2A86A5A-D022-4EFC-968F-CEE7E8F0A9D1}" presName="img" presStyleLbl="fgImgPlac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t="-14000" b="-14000"/>
          </a:stretch>
        </a:blipFill>
      </dgm:spPr>
      <dgm:extLst>
        <a:ext uri="{E40237B7-FDA0-4F09-8148-C483321AD2D9}">
          <dgm14:cNvPr xmlns:dgm14="http://schemas.microsoft.com/office/drawing/2010/diagram" id="0" name="" descr="教师"/>
        </a:ext>
      </dgm:extLst>
    </dgm:pt>
    <dgm:pt modelId="{D237670A-B3BC-4866-85E0-B814A6054082}" type="pres">
      <dgm:prSet presAssocID="{C2A86A5A-D022-4EFC-968F-CEE7E8F0A9D1}" presName="text" presStyleLbl="node1" presStyleIdx="1" presStyleCnt="5">
        <dgm:presLayoutVars>
          <dgm:bulletEnabled val="1"/>
        </dgm:presLayoutVars>
      </dgm:prSet>
      <dgm:spPr/>
      <dgm:t>
        <a:bodyPr/>
        <a:lstStyle/>
        <a:p>
          <a:endParaRPr lang="zh-CN" altLang="en-US"/>
        </a:p>
      </dgm:t>
    </dgm:pt>
    <dgm:pt modelId="{73BDD6E2-E905-463E-AC31-482EC9B8ACE1}" type="pres">
      <dgm:prSet presAssocID="{3C74D23A-B6D1-4871-B63E-36FF2255A099}" presName="spacer" presStyleCnt="0"/>
      <dgm:spPr/>
    </dgm:pt>
    <dgm:pt modelId="{32736FAF-A88B-4664-90D7-FD6DF5730D49}" type="pres">
      <dgm:prSet presAssocID="{A944753C-68B9-492B-B2C1-17F63D9B1CE4}" presName="comp" presStyleCnt="0"/>
      <dgm:spPr/>
    </dgm:pt>
    <dgm:pt modelId="{A18C2A55-D496-46BC-ABAF-C482AA1342A6}" type="pres">
      <dgm:prSet presAssocID="{A944753C-68B9-492B-B2C1-17F63D9B1CE4}" presName="box" presStyleLbl="node1" presStyleIdx="2" presStyleCnt="5"/>
      <dgm:spPr/>
      <dgm:t>
        <a:bodyPr/>
        <a:lstStyle/>
        <a:p>
          <a:endParaRPr lang="zh-CN" altLang="en-US"/>
        </a:p>
      </dgm:t>
    </dgm:pt>
    <dgm:pt modelId="{F3ED6037-C3D8-41AE-AB17-03FEAE017D35}" type="pres">
      <dgm:prSet presAssocID="{A944753C-68B9-492B-B2C1-17F63D9B1CE4}" presName="img" presStyleLbl="fgImgPlac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t="-14000" b="-14000"/>
          </a:stretch>
        </a:blipFill>
      </dgm:spPr>
      <dgm:extLst>
        <a:ext uri="{E40237B7-FDA0-4F09-8148-C483321AD2D9}">
          <dgm14:cNvPr xmlns:dgm14="http://schemas.microsoft.com/office/drawing/2010/diagram" id="0" name="" descr="烧瓶"/>
        </a:ext>
      </dgm:extLst>
    </dgm:pt>
    <dgm:pt modelId="{9128389B-CA21-4D42-BFE9-64E5B6806274}" type="pres">
      <dgm:prSet presAssocID="{A944753C-68B9-492B-B2C1-17F63D9B1CE4}" presName="text" presStyleLbl="node1" presStyleIdx="2" presStyleCnt="5">
        <dgm:presLayoutVars>
          <dgm:bulletEnabled val="1"/>
        </dgm:presLayoutVars>
      </dgm:prSet>
      <dgm:spPr/>
      <dgm:t>
        <a:bodyPr/>
        <a:lstStyle/>
        <a:p>
          <a:endParaRPr lang="zh-CN" altLang="en-US"/>
        </a:p>
      </dgm:t>
    </dgm:pt>
    <dgm:pt modelId="{8A0C3B83-7B9C-4CEA-9E5F-2953117193CF}" type="pres">
      <dgm:prSet presAssocID="{F736F768-9A06-44D6-90C2-09370BF38432}" presName="spacer" presStyleCnt="0"/>
      <dgm:spPr/>
    </dgm:pt>
    <dgm:pt modelId="{73942292-093D-4D77-A418-9D4550B49899}" type="pres">
      <dgm:prSet presAssocID="{A2883322-AAFC-4F03-B371-C542DE802B0F}" presName="comp" presStyleCnt="0"/>
      <dgm:spPr/>
    </dgm:pt>
    <dgm:pt modelId="{D590F77F-6ED6-4439-9599-D1A2FD2647E9}" type="pres">
      <dgm:prSet presAssocID="{A2883322-AAFC-4F03-B371-C542DE802B0F}" presName="box" presStyleLbl="node1" presStyleIdx="3" presStyleCnt="5"/>
      <dgm:spPr/>
      <dgm:t>
        <a:bodyPr/>
        <a:lstStyle/>
        <a:p>
          <a:endParaRPr lang="zh-CN" altLang="en-US"/>
        </a:p>
      </dgm:t>
    </dgm:pt>
    <dgm:pt modelId="{B2956BDB-FE60-47D3-90F3-BF340AC0E7E8}" type="pres">
      <dgm:prSet presAssocID="{A2883322-AAFC-4F03-B371-C542DE802B0F}" presName="img"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t="-45000" b="-45000"/>
          </a:stretch>
        </a:blipFill>
      </dgm:spPr>
      <dgm:extLst>
        <a:ext uri="{E40237B7-FDA0-4F09-8148-C483321AD2D9}">
          <dgm14:cNvPr xmlns:dgm14="http://schemas.microsoft.com/office/drawing/2010/diagram" id="0" name="" descr="眼睛"/>
        </a:ext>
      </dgm:extLst>
    </dgm:pt>
    <dgm:pt modelId="{D62F3518-B8F1-4B4C-8530-4758EDF5D42C}" type="pres">
      <dgm:prSet presAssocID="{A2883322-AAFC-4F03-B371-C542DE802B0F}" presName="text" presStyleLbl="node1" presStyleIdx="3" presStyleCnt="5">
        <dgm:presLayoutVars>
          <dgm:bulletEnabled val="1"/>
        </dgm:presLayoutVars>
      </dgm:prSet>
      <dgm:spPr/>
      <dgm:t>
        <a:bodyPr/>
        <a:lstStyle/>
        <a:p>
          <a:endParaRPr lang="zh-CN" altLang="en-US"/>
        </a:p>
      </dgm:t>
    </dgm:pt>
    <dgm:pt modelId="{5F417AD1-3B8B-453E-A56D-647055A86722}" type="pres">
      <dgm:prSet presAssocID="{D5285851-9C9A-4437-B3E8-CC5B20BE9C6B}" presName="spacer" presStyleCnt="0"/>
      <dgm:spPr/>
    </dgm:pt>
    <dgm:pt modelId="{A6628385-9095-457A-8317-342469A0A46B}" type="pres">
      <dgm:prSet presAssocID="{3AA9FA26-EA16-4293-A28B-B9F257621916}" presName="comp" presStyleCnt="0"/>
      <dgm:spPr/>
    </dgm:pt>
    <dgm:pt modelId="{675CFED6-E633-403F-955B-0C712B5513AB}" type="pres">
      <dgm:prSet presAssocID="{3AA9FA26-EA16-4293-A28B-B9F257621916}" presName="box" presStyleLbl="node1" presStyleIdx="4" presStyleCnt="5"/>
      <dgm:spPr/>
      <dgm:t>
        <a:bodyPr/>
        <a:lstStyle/>
        <a:p>
          <a:endParaRPr lang="zh-CN" altLang="en-US"/>
        </a:p>
      </dgm:t>
    </dgm:pt>
    <dgm:pt modelId="{E99F8DF6-B261-48DC-940D-B8467C023DA3}" type="pres">
      <dgm:prSet presAssocID="{3AA9FA26-EA16-4293-A28B-B9F257621916}" presName="img"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t="-33000" b="-33000"/>
          </a:stretch>
        </a:blipFill>
      </dgm:spPr>
      <dgm:extLst>
        <a:ext uri="{E40237B7-FDA0-4F09-8148-C483321AD2D9}">
          <dgm14:cNvPr xmlns:dgm14="http://schemas.microsoft.com/office/drawing/2010/diagram" id="0" name="" descr="网络"/>
        </a:ext>
      </dgm:extLst>
    </dgm:pt>
    <dgm:pt modelId="{1CB4C62E-0055-4547-B0D5-A9ADFF4FBB40}" type="pres">
      <dgm:prSet presAssocID="{3AA9FA26-EA16-4293-A28B-B9F257621916}" presName="text" presStyleLbl="node1" presStyleIdx="4" presStyleCnt="5">
        <dgm:presLayoutVars>
          <dgm:bulletEnabled val="1"/>
        </dgm:presLayoutVars>
      </dgm:prSet>
      <dgm:spPr/>
      <dgm:t>
        <a:bodyPr/>
        <a:lstStyle/>
        <a:p>
          <a:endParaRPr lang="zh-CN" altLang="en-US"/>
        </a:p>
      </dgm:t>
    </dgm:pt>
  </dgm:ptLst>
  <dgm:cxnLst>
    <dgm:cxn modelId="{580D4BE0-F3CB-4A39-96F0-39B849AD8CE6}" srcId="{A2883322-AAFC-4F03-B371-C542DE802B0F}" destId="{45A94AB2-3BE6-4D76-A22B-8B1C4E88CE80}" srcOrd="0" destOrd="0" parTransId="{9200842E-980B-4F22-B4FB-DEBC2A85D11E}" sibTransId="{D6A555F1-190F-4A63-8F65-5E9A2CB20FA3}"/>
    <dgm:cxn modelId="{6138C550-A5D1-4557-8877-A1D2E2CDEA55}" type="presOf" srcId="{45A94AB2-3BE6-4D76-A22B-8B1C4E88CE80}" destId="{D62F3518-B8F1-4B4C-8530-4758EDF5D42C}" srcOrd="1" destOrd="1" presId="urn:microsoft.com/office/officeart/2005/8/layout/vList4"/>
    <dgm:cxn modelId="{04001977-EB06-4C04-B376-C78C3D7F4553}" srcId="{A944753C-68B9-492B-B2C1-17F63D9B1CE4}" destId="{D857EC29-9A1D-4BE1-A07C-91E09E1112E3}" srcOrd="0" destOrd="0" parTransId="{727393E9-0482-485C-83C3-3BE2A0200192}" sibTransId="{B31EF361-5574-4C31-BDE4-6C64FC976CD4}"/>
    <dgm:cxn modelId="{42C0C9A9-9774-4031-87A3-FDAED035AA2D}" type="presOf" srcId="{A2883322-AAFC-4F03-B371-C542DE802B0F}" destId="{D590F77F-6ED6-4439-9599-D1A2FD2647E9}" srcOrd="0" destOrd="0" presId="urn:microsoft.com/office/officeart/2005/8/layout/vList4"/>
    <dgm:cxn modelId="{4E0088D9-9E82-43EA-93CA-72AF99038570}" srcId="{8EE85274-4FC8-45C2-A354-923EB478B744}" destId="{B07B75C9-5C4D-45E1-BA9A-8CC7F79995A9}" srcOrd="0" destOrd="0" parTransId="{1E735C35-E7C1-464E-A9CE-B0F6BF060D7D}" sibTransId="{B05A7C5B-2177-4813-8C11-B16681BC4BE0}"/>
    <dgm:cxn modelId="{FD136715-F048-4F7B-89EC-29CBFBA0D1EE}" srcId="{C2A86A5A-D022-4EFC-968F-CEE7E8F0A9D1}" destId="{E76A445A-F19A-4DCC-8DE0-4C5ACA4A5E38}" srcOrd="0" destOrd="0" parTransId="{2C7BD2DA-C9A7-45F0-9413-71151A547E80}" sibTransId="{E8AAA905-4840-456D-9004-8D001F3114B3}"/>
    <dgm:cxn modelId="{35DF2A94-FC2D-4F7E-BAEB-A7648E4B18C8}" srcId="{926DCE6C-7368-41E8-AADC-48507230A46B}" destId="{A2883322-AAFC-4F03-B371-C542DE802B0F}" srcOrd="3" destOrd="0" parTransId="{0311B0F2-B392-4782-9B48-199ABE898B9D}" sibTransId="{D5285851-9C9A-4437-B3E8-CC5B20BE9C6B}"/>
    <dgm:cxn modelId="{8AC1F3E3-3FEA-4EFC-81A4-B8CAFA62F3E7}" srcId="{926DCE6C-7368-41E8-AADC-48507230A46B}" destId="{8EE85274-4FC8-45C2-A354-923EB478B744}" srcOrd="0" destOrd="0" parTransId="{CD0CAD45-73CD-4103-86CF-7EB5DD4DA330}" sibTransId="{B4D93C93-0170-40D9-943C-CFBC77C778B6}"/>
    <dgm:cxn modelId="{A5541F54-2B68-48BE-9623-80270806E197}" type="presOf" srcId="{60A865A7-D957-491B-B46B-6F904EE4C869}" destId="{675CFED6-E633-403F-955B-0C712B5513AB}" srcOrd="0" destOrd="1" presId="urn:microsoft.com/office/officeart/2005/8/layout/vList4"/>
    <dgm:cxn modelId="{17046AE0-0164-4202-BA9A-6C54AD1D1DBA}" type="presOf" srcId="{C2A86A5A-D022-4EFC-968F-CEE7E8F0A9D1}" destId="{2EF05E32-0AB9-4647-830D-CB53DD2AD698}" srcOrd="0" destOrd="0" presId="urn:microsoft.com/office/officeart/2005/8/layout/vList4"/>
    <dgm:cxn modelId="{8C5C8E05-685F-4ADA-87F4-B182AF40C696}" type="presOf" srcId="{45A94AB2-3BE6-4D76-A22B-8B1C4E88CE80}" destId="{D590F77F-6ED6-4439-9599-D1A2FD2647E9}" srcOrd="0" destOrd="1" presId="urn:microsoft.com/office/officeart/2005/8/layout/vList4"/>
    <dgm:cxn modelId="{21357B77-F4DE-444C-9A6A-9B662E78C603}" type="presOf" srcId="{B07B75C9-5C4D-45E1-BA9A-8CC7F79995A9}" destId="{C9F21C97-3EF8-40D4-BA4E-EEDD9E072069}" srcOrd="0" destOrd="1" presId="urn:microsoft.com/office/officeart/2005/8/layout/vList4"/>
    <dgm:cxn modelId="{3BD67C04-25F1-4F0E-8F69-C344CAAF5C1F}" type="presOf" srcId="{E76A445A-F19A-4DCC-8DE0-4C5ACA4A5E38}" destId="{2EF05E32-0AB9-4647-830D-CB53DD2AD698}" srcOrd="0" destOrd="1" presId="urn:microsoft.com/office/officeart/2005/8/layout/vList4"/>
    <dgm:cxn modelId="{07A6CF18-B0F6-4E01-B433-3069E235C1F2}" type="presOf" srcId="{926DCE6C-7368-41E8-AADC-48507230A46B}" destId="{378E28CC-3B39-4D44-BC8E-AB6D426B0960}" srcOrd="0" destOrd="0" presId="urn:microsoft.com/office/officeart/2005/8/layout/vList4"/>
    <dgm:cxn modelId="{44E9CD40-F039-4B2E-B57F-6EC82382291B}" srcId="{926DCE6C-7368-41E8-AADC-48507230A46B}" destId="{3AA9FA26-EA16-4293-A28B-B9F257621916}" srcOrd="4" destOrd="0" parTransId="{FB89E11D-2E49-4620-BF3A-EC95B0D08A2F}" sibTransId="{F41C8899-4921-4E35-84F1-98C78FB05F12}"/>
    <dgm:cxn modelId="{05F129F0-839A-41EF-8584-A07DDDA6006C}" srcId="{3AA9FA26-EA16-4293-A28B-B9F257621916}" destId="{60A865A7-D957-491B-B46B-6F904EE4C869}" srcOrd="0" destOrd="0" parTransId="{FF1BD89E-D586-41F9-8EDC-62D017250AEE}" sibTransId="{43589BD2-FEC2-4116-AA3B-84D6D1468C1F}"/>
    <dgm:cxn modelId="{C51F1E07-DE47-4D5B-99D5-5C7D469FE986}" type="presOf" srcId="{60A865A7-D957-491B-B46B-6F904EE4C869}" destId="{1CB4C62E-0055-4547-B0D5-A9ADFF4FBB40}" srcOrd="1" destOrd="1" presId="urn:microsoft.com/office/officeart/2005/8/layout/vList4"/>
    <dgm:cxn modelId="{EE186808-772C-41E8-B292-DCF963605E9B}" type="presOf" srcId="{D857EC29-9A1D-4BE1-A07C-91E09E1112E3}" destId="{A18C2A55-D496-46BC-ABAF-C482AA1342A6}" srcOrd="0" destOrd="1" presId="urn:microsoft.com/office/officeart/2005/8/layout/vList4"/>
    <dgm:cxn modelId="{32935B63-122F-4C1D-B4D8-181EE3E62460}" srcId="{926DCE6C-7368-41E8-AADC-48507230A46B}" destId="{A944753C-68B9-492B-B2C1-17F63D9B1CE4}" srcOrd="2" destOrd="0" parTransId="{D3789CC8-B4F9-4AB9-9A22-1CF533D0E38D}" sibTransId="{F736F768-9A06-44D6-90C2-09370BF38432}"/>
    <dgm:cxn modelId="{DCED33D4-22F3-4F13-9718-DCD2698D6FD4}" type="presOf" srcId="{8EE85274-4FC8-45C2-A354-923EB478B744}" destId="{C9F21C97-3EF8-40D4-BA4E-EEDD9E072069}" srcOrd="0" destOrd="0" presId="urn:microsoft.com/office/officeart/2005/8/layout/vList4"/>
    <dgm:cxn modelId="{9F578337-EDA1-4FAA-9146-786D5E60E1A6}" type="presOf" srcId="{8EE85274-4FC8-45C2-A354-923EB478B744}" destId="{FBA15027-C9D0-49E0-B3D1-C6C6B5BD96CF}" srcOrd="1" destOrd="0" presId="urn:microsoft.com/office/officeart/2005/8/layout/vList4"/>
    <dgm:cxn modelId="{490EBB10-26E4-488D-AA58-531EC84270E5}" type="presOf" srcId="{A944753C-68B9-492B-B2C1-17F63D9B1CE4}" destId="{9128389B-CA21-4D42-BFE9-64E5B6806274}" srcOrd="1" destOrd="0" presId="urn:microsoft.com/office/officeart/2005/8/layout/vList4"/>
    <dgm:cxn modelId="{3107C241-E847-4962-B9CE-DBE60724A505}" type="presOf" srcId="{E76A445A-F19A-4DCC-8DE0-4C5ACA4A5E38}" destId="{D237670A-B3BC-4866-85E0-B814A6054082}" srcOrd="1" destOrd="1" presId="urn:microsoft.com/office/officeart/2005/8/layout/vList4"/>
    <dgm:cxn modelId="{6FEF0897-C00D-4835-8BFD-8EBBD952DB6B}" type="presOf" srcId="{3AA9FA26-EA16-4293-A28B-B9F257621916}" destId="{675CFED6-E633-403F-955B-0C712B5513AB}" srcOrd="0" destOrd="0" presId="urn:microsoft.com/office/officeart/2005/8/layout/vList4"/>
    <dgm:cxn modelId="{6F8C10B0-EDD2-4EE3-B384-26554BF79D35}" type="presOf" srcId="{A944753C-68B9-492B-B2C1-17F63D9B1CE4}" destId="{A18C2A55-D496-46BC-ABAF-C482AA1342A6}" srcOrd="0" destOrd="0" presId="urn:microsoft.com/office/officeart/2005/8/layout/vList4"/>
    <dgm:cxn modelId="{04BBB662-EB72-4018-AD75-FC9392B8D6DB}" type="presOf" srcId="{B07B75C9-5C4D-45E1-BA9A-8CC7F79995A9}" destId="{FBA15027-C9D0-49E0-B3D1-C6C6B5BD96CF}" srcOrd="1" destOrd="1" presId="urn:microsoft.com/office/officeart/2005/8/layout/vList4"/>
    <dgm:cxn modelId="{DEB0AD12-2CF1-4E7B-B576-D4E4A2CB611A}" type="presOf" srcId="{D857EC29-9A1D-4BE1-A07C-91E09E1112E3}" destId="{9128389B-CA21-4D42-BFE9-64E5B6806274}" srcOrd="1" destOrd="1" presId="urn:microsoft.com/office/officeart/2005/8/layout/vList4"/>
    <dgm:cxn modelId="{FA562A6E-5273-4316-B044-2A717B9DA974}" type="presOf" srcId="{3AA9FA26-EA16-4293-A28B-B9F257621916}" destId="{1CB4C62E-0055-4547-B0D5-A9ADFF4FBB40}" srcOrd="1" destOrd="0" presId="urn:microsoft.com/office/officeart/2005/8/layout/vList4"/>
    <dgm:cxn modelId="{B51DED13-0225-47CB-9A74-C72C364B6174}" type="presOf" srcId="{C2A86A5A-D022-4EFC-968F-CEE7E8F0A9D1}" destId="{D237670A-B3BC-4866-85E0-B814A6054082}" srcOrd="1" destOrd="0" presId="urn:microsoft.com/office/officeart/2005/8/layout/vList4"/>
    <dgm:cxn modelId="{5F0A0B9F-87E8-407D-BBF9-46B0C0FDB7AD}" srcId="{926DCE6C-7368-41E8-AADC-48507230A46B}" destId="{C2A86A5A-D022-4EFC-968F-CEE7E8F0A9D1}" srcOrd="1" destOrd="0" parTransId="{E36DEBFF-D4EA-4ED4-B6A8-661F689B9A92}" sibTransId="{3C74D23A-B6D1-4871-B63E-36FF2255A099}"/>
    <dgm:cxn modelId="{122A4B91-6FF6-4ADC-A224-5D4FF5A48C4C}" type="presOf" srcId="{A2883322-AAFC-4F03-B371-C542DE802B0F}" destId="{D62F3518-B8F1-4B4C-8530-4758EDF5D42C}" srcOrd="1" destOrd="0" presId="urn:microsoft.com/office/officeart/2005/8/layout/vList4"/>
    <dgm:cxn modelId="{6AB0BD58-FF7B-4FBE-9D4D-64933CE2FCA3}" type="presParOf" srcId="{378E28CC-3B39-4D44-BC8E-AB6D426B0960}" destId="{46408564-ED31-4F34-8658-CF76E651E8E3}" srcOrd="0" destOrd="0" presId="urn:microsoft.com/office/officeart/2005/8/layout/vList4"/>
    <dgm:cxn modelId="{01FFAC5A-F938-4DCA-9B96-9FB3747A0BE0}" type="presParOf" srcId="{46408564-ED31-4F34-8658-CF76E651E8E3}" destId="{C9F21C97-3EF8-40D4-BA4E-EEDD9E072069}" srcOrd="0" destOrd="0" presId="urn:microsoft.com/office/officeart/2005/8/layout/vList4"/>
    <dgm:cxn modelId="{160C6696-491F-4398-A727-FE5F4198CB57}" type="presParOf" srcId="{46408564-ED31-4F34-8658-CF76E651E8E3}" destId="{3731FB25-B226-400E-9DF0-5FAB73E992AB}" srcOrd="1" destOrd="0" presId="urn:microsoft.com/office/officeart/2005/8/layout/vList4"/>
    <dgm:cxn modelId="{79B968FB-6E3C-4864-ADB6-3FFD9AE731F5}" type="presParOf" srcId="{46408564-ED31-4F34-8658-CF76E651E8E3}" destId="{FBA15027-C9D0-49E0-B3D1-C6C6B5BD96CF}" srcOrd="2" destOrd="0" presId="urn:microsoft.com/office/officeart/2005/8/layout/vList4"/>
    <dgm:cxn modelId="{586BE11B-6231-4153-B7C1-1B57FCADE3C5}" type="presParOf" srcId="{378E28CC-3B39-4D44-BC8E-AB6D426B0960}" destId="{DA642D9D-D3F8-4034-9862-F358DFB36058}" srcOrd="1" destOrd="0" presId="urn:microsoft.com/office/officeart/2005/8/layout/vList4"/>
    <dgm:cxn modelId="{4705BB70-4186-4048-8207-B09F0EAA31EC}" type="presParOf" srcId="{378E28CC-3B39-4D44-BC8E-AB6D426B0960}" destId="{6AE68315-6AEE-40BE-960D-4E449EAE473D}" srcOrd="2" destOrd="0" presId="urn:microsoft.com/office/officeart/2005/8/layout/vList4"/>
    <dgm:cxn modelId="{E9172C0C-C35D-4038-810E-F1C6FC206E96}" type="presParOf" srcId="{6AE68315-6AEE-40BE-960D-4E449EAE473D}" destId="{2EF05E32-0AB9-4647-830D-CB53DD2AD698}" srcOrd="0" destOrd="0" presId="urn:microsoft.com/office/officeart/2005/8/layout/vList4"/>
    <dgm:cxn modelId="{B97FB662-3D7F-40F8-BBFB-057A27F7131E}" type="presParOf" srcId="{6AE68315-6AEE-40BE-960D-4E449EAE473D}" destId="{097A9D0F-E5EC-4B03-BEF3-CC6BC910285F}" srcOrd="1" destOrd="0" presId="urn:microsoft.com/office/officeart/2005/8/layout/vList4"/>
    <dgm:cxn modelId="{7A1222DD-DB02-40E4-8DA5-2BC3A1E6FB1C}" type="presParOf" srcId="{6AE68315-6AEE-40BE-960D-4E449EAE473D}" destId="{D237670A-B3BC-4866-85E0-B814A6054082}" srcOrd="2" destOrd="0" presId="urn:microsoft.com/office/officeart/2005/8/layout/vList4"/>
    <dgm:cxn modelId="{E165FD60-82D0-46D3-A653-8250B9DBE39B}" type="presParOf" srcId="{378E28CC-3B39-4D44-BC8E-AB6D426B0960}" destId="{73BDD6E2-E905-463E-AC31-482EC9B8ACE1}" srcOrd="3" destOrd="0" presId="urn:microsoft.com/office/officeart/2005/8/layout/vList4"/>
    <dgm:cxn modelId="{DD53E038-9E2F-405E-B44B-C68F5E79FCC6}" type="presParOf" srcId="{378E28CC-3B39-4D44-BC8E-AB6D426B0960}" destId="{32736FAF-A88B-4664-90D7-FD6DF5730D49}" srcOrd="4" destOrd="0" presId="urn:microsoft.com/office/officeart/2005/8/layout/vList4"/>
    <dgm:cxn modelId="{B6381C70-AA99-44D4-B685-49FB0FED6EFE}" type="presParOf" srcId="{32736FAF-A88B-4664-90D7-FD6DF5730D49}" destId="{A18C2A55-D496-46BC-ABAF-C482AA1342A6}" srcOrd="0" destOrd="0" presId="urn:microsoft.com/office/officeart/2005/8/layout/vList4"/>
    <dgm:cxn modelId="{B2F2D10F-6171-4255-8C5B-ED41DD7AAED6}" type="presParOf" srcId="{32736FAF-A88B-4664-90D7-FD6DF5730D49}" destId="{F3ED6037-C3D8-41AE-AB17-03FEAE017D35}" srcOrd="1" destOrd="0" presId="urn:microsoft.com/office/officeart/2005/8/layout/vList4"/>
    <dgm:cxn modelId="{B05D808A-594F-4E27-A608-37589420E47B}" type="presParOf" srcId="{32736FAF-A88B-4664-90D7-FD6DF5730D49}" destId="{9128389B-CA21-4D42-BFE9-64E5B6806274}" srcOrd="2" destOrd="0" presId="urn:microsoft.com/office/officeart/2005/8/layout/vList4"/>
    <dgm:cxn modelId="{A89414C7-7BEF-4117-901B-7D5FEF1DEC3B}" type="presParOf" srcId="{378E28CC-3B39-4D44-BC8E-AB6D426B0960}" destId="{8A0C3B83-7B9C-4CEA-9E5F-2953117193CF}" srcOrd="5" destOrd="0" presId="urn:microsoft.com/office/officeart/2005/8/layout/vList4"/>
    <dgm:cxn modelId="{741EBA03-ACCE-41A9-880E-C4D548585395}" type="presParOf" srcId="{378E28CC-3B39-4D44-BC8E-AB6D426B0960}" destId="{73942292-093D-4D77-A418-9D4550B49899}" srcOrd="6" destOrd="0" presId="urn:microsoft.com/office/officeart/2005/8/layout/vList4"/>
    <dgm:cxn modelId="{687EDE30-851B-4336-A242-07FF0E75FCFE}" type="presParOf" srcId="{73942292-093D-4D77-A418-9D4550B49899}" destId="{D590F77F-6ED6-4439-9599-D1A2FD2647E9}" srcOrd="0" destOrd="0" presId="urn:microsoft.com/office/officeart/2005/8/layout/vList4"/>
    <dgm:cxn modelId="{643E20C8-196E-4D19-AEF3-FDAA914DE611}" type="presParOf" srcId="{73942292-093D-4D77-A418-9D4550B49899}" destId="{B2956BDB-FE60-47D3-90F3-BF340AC0E7E8}" srcOrd="1" destOrd="0" presId="urn:microsoft.com/office/officeart/2005/8/layout/vList4"/>
    <dgm:cxn modelId="{3C9E628A-4080-4598-A15F-9C9D198EE447}" type="presParOf" srcId="{73942292-093D-4D77-A418-9D4550B49899}" destId="{D62F3518-B8F1-4B4C-8530-4758EDF5D42C}" srcOrd="2" destOrd="0" presId="urn:microsoft.com/office/officeart/2005/8/layout/vList4"/>
    <dgm:cxn modelId="{ED699AD3-BC9E-463E-B0EB-A4683E062C21}" type="presParOf" srcId="{378E28CC-3B39-4D44-BC8E-AB6D426B0960}" destId="{5F417AD1-3B8B-453E-A56D-647055A86722}" srcOrd="7" destOrd="0" presId="urn:microsoft.com/office/officeart/2005/8/layout/vList4"/>
    <dgm:cxn modelId="{EBB25B3D-6CD1-4FC3-AEA2-69054120DF4B}" type="presParOf" srcId="{378E28CC-3B39-4D44-BC8E-AB6D426B0960}" destId="{A6628385-9095-457A-8317-342469A0A46B}" srcOrd="8" destOrd="0" presId="urn:microsoft.com/office/officeart/2005/8/layout/vList4"/>
    <dgm:cxn modelId="{8CAC16A9-DA26-4C99-A72C-8D216E084C75}" type="presParOf" srcId="{A6628385-9095-457A-8317-342469A0A46B}" destId="{675CFED6-E633-403F-955B-0C712B5513AB}" srcOrd="0" destOrd="0" presId="urn:microsoft.com/office/officeart/2005/8/layout/vList4"/>
    <dgm:cxn modelId="{D1702B47-C37A-450A-91F8-E681D394CF6D}" type="presParOf" srcId="{A6628385-9095-457A-8317-342469A0A46B}" destId="{E99F8DF6-B261-48DC-940D-B8467C023DA3}" srcOrd="1" destOrd="0" presId="urn:microsoft.com/office/officeart/2005/8/layout/vList4"/>
    <dgm:cxn modelId="{C476DC69-F161-4EED-AB95-463C64E8CBDA}" type="presParOf" srcId="{A6628385-9095-457A-8317-342469A0A46B}" destId="{1CB4C62E-0055-4547-B0D5-A9ADFF4FBB40}"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E97B82-5EEB-4BD8-B1A5-25CAFBEECA0B}"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zh-CN" altLang="en-US"/>
        </a:p>
      </dgm:t>
    </dgm:pt>
    <dgm:pt modelId="{666D7175-8D09-4C0A-BBC0-72D7C1004A27}">
      <dgm:prSet phldrT="[文本]"/>
      <dgm:spPr/>
      <dgm:t>
        <a:bodyPr/>
        <a:lstStyle/>
        <a:p>
          <a:r>
            <a:rPr lang="zh-CN" altLang="en-US" dirty="0"/>
            <a:t>特征提取</a:t>
          </a:r>
        </a:p>
      </dgm:t>
    </dgm:pt>
    <dgm:pt modelId="{74631D3F-E626-4340-A9E0-DC47E10D3836}" type="parTrans" cxnId="{29BD3B94-E333-477F-A9BF-E139CFEBCDD5}">
      <dgm:prSet/>
      <dgm:spPr/>
      <dgm:t>
        <a:bodyPr/>
        <a:lstStyle/>
        <a:p>
          <a:endParaRPr lang="zh-CN" altLang="en-US"/>
        </a:p>
      </dgm:t>
    </dgm:pt>
    <dgm:pt modelId="{B9F6E669-F90C-4FF5-8A2A-B3EC0A0AD8E0}" type="sibTrans" cxnId="{29BD3B94-E333-477F-A9BF-E139CFEBCDD5}">
      <dgm:prSet/>
      <dgm:spPr/>
      <dgm:t>
        <a:bodyPr/>
        <a:lstStyle/>
        <a:p>
          <a:endParaRPr lang="zh-CN" altLang="en-US"/>
        </a:p>
      </dgm:t>
    </dgm:pt>
    <dgm:pt modelId="{301EF102-B544-4268-BD1A-3B73E7F6773D}">
      <dgm:prSet phldrT="[文本]"/>
      <dgm:spPr/>
      <dgm:t>
        <a:bodyPr/>
        <a:lstStyle/>
        <a:p>
          <a:r>
            <a:rPr lang="zh-CN" altLang="en-US" dirty="0"/>
            <a:t>数据重采样</a:t>
          </a:r>
        </a:p>
      </dgm:t>
    </dgm:pt>
    <dgm:pt modelId="{0BD9ABBA-AF3B-43C8-A6CD-8D42BC4422A3}" type="parTrans" cxnId="{4981DA3F-FA7D-40DA-BEC7-374971BFCB47}">
      <dgm:prSet/>
      <dgm:spPr/>
      <dgm:t>
        <a:bodyPr/>
        <a:lstStyle/>
        <a:p>
          <a:endParaRPr lang="zh-CN" altLang="en-US"/>
        </a:p>
      </dgm:t>
    </dgm:pt>
    <dgm:pt modelId="{4BB290D8-69AC-41DF-9274-BFBED9EF5D05}" type="sibTrans" cxnId="{4981DA3F-FA7D-40DA-BEC7-374971BFCB47}">
      <dgm:prSet/>
      <dgm:spPr/>
      <dgm:t>
        <a:bodyPr/>
        <a:lstStyle/>
        <a:p>
          <a:endParaRPr lang="zh-CN" altLang="en-US"/>
        </a:p>
      </dgm:t>
    </dgm:pt>
    <dgm:pt modelId="{E85ABABF-4D8F-4303-841B-692A1B623E7E}">
      <dgm:prSet phldrT="[文本]"/>
      <dgm:spPr/>
      <dgm:t>
        <a:bodyPr/>
        <a:lstStyle/>
        <a:p>
          <a:r>
            <a:rPr lang="zh-CN" altLang="en-US" dirty="0"/>
            <a:t>模型调参</a:t>
          </a:r>
        </a:p>
      </dgm:t>
    </dgm:pt>
    <dgm:pt modelId="{4E7AC97A-C7C6-420E-8A51-CA5F85C59B04}" type="parTrans" cxnId="{6BCD1281-B8F8-4819-A70B-24B35E442DDB}">
      <dgm:prSet/>
      <dgm:spPr/>
      <dgm:t>
        <a:bodyPr/>
        <a:lstStyle/>
        <a:p>
          <a:endParaRPr lang="zh-CN" altLang="en-US"/>
        </a:p>
      </dgm:t>
    </dgm:pt>
    <dgm:pt modelId="{89351D09-FDD6-417D-BE3F-E885344D3106}" type="sibTrans" cxnId="{6BCD1281-B8F8-4819-A70B-24B35E442DDB}">
      <dgm:prSet/>
      <dgm:spPr/>
      <dgm:t>
        <a:bodyPr/>
        <a:lstStyle/>
        <a:p>
          <a:endParaRPr lang="zh-CN" altLang="en-US"/>
        </a:p>
      </dgm:t>
    </dgm:pt>
    <dgm:pt modelId="{BD6D3A60-F3EA-4DDA-8C3B-837F30B75A31}">
      <dgm:prSet/>
      <dgm:spPr/>
      <dgm:t>
        <a:bodyPr/>
        <a:lstStyle/>
        <a:p>
          <a:r>
            <a:rPr lang="zh-CN" altLang="en-US" dirty="0"/>
            <a:t>模型融合</a:t>
          </a:r>
        </a:p>
      </dgm:t>
    </dgm:pt>
    <dgm:pt modelId="{3F70990E-CB17-49CF-982A-A5061D468B67}" type="parTrans" cxnId="{36E0EE41-D9F2-4B83-94DE-2E887104D18B}">
      <dgm:prSet/>
      <dgm:spPr/>
      <dgm:t>
        <a:bodyPr/>
        <a:lstStyle/>
        <a:p>
          <a:endParaRPr lang="zh-CN" altLang="en-US"/>
        </a:p>
      </dgm:t>
    </dgm:pt>
    <dgm:pt modelId="{07CE07C2-E8C9-4562-87EC-CBACE509D48C}" type="sibTrans" cxnId="{36E0EE41-D9F2-4B83-94DE-2E887104D18B}">
      <dgm:prSet/>
      <dgm:spPr/>
      <dgm:t>
        <a:bodyPr/>
        <a:lstStyle/>
        <a:p>
          <a:endParaRPr lang="zh-CN" altLang="en-US"/>
        </a:p>
      </dgm:t>
    </dgm:pt>
    <dgm:pt modelId="{B90998F2-48C6-4B86-BFB0-DBFFC702CF0D}" type="pres">
      <dgm:prSet presAssocID="{01E97B82-5EEB-4BD8-B1A5-25CAFBEECA0B}" presName="outerComposite" presStyleCnt="0">
        <dgm:presLayoutVars>
          <dgm:chMax val="5"/>
          <dgm:dir/>
          <dgm:resizeHandles val="exact"/>
        </dgm:presLayoutVars>
      </dgm:prSet>
      <dgm:spPr/>
      <dgm:t>
        <a:bodyPr/>
        <a:lstStyle/>
        <a:p>
          <a:endParaRPr lang="zh-CN" altLang="en-US"/>
        </a:p>
      </dgm:t>
    </dgm:pt>
    <dgm:pt modelId="{86C992EB-B31E-4ACE-B928-886195F86758}" type="pres">
      <dgm:prSet presAssocID="{01E97B82-5EEB-4BD8-B1A5-25CAFBEECA0B}" presName="dummyMaxCanvas" presStyleCnt="0">
        <dgm:presLayoutVars/>
      </dgm:prSet>
      <dgm:spPr/>
    </dgm:pt>
    <dgm:pt modelId="{447A8135-6F68-45E7-9994-D0530378346F}" type="pres">
      <dgm:prSet presAssocID="{01E97B82-5EEB-4BD8-B1A5-25CAFBEECA0B}" presName="FourNodes_1" presStyleLbl="node1" presStyleIdx="0" presStyleCnt="4">
        <dgm:presLayoutVars>
          <dgm:bulletEnabled val="1"/>
        </dgm:presLayoutVars>
      </dgm:prSet>
      <dgm:spPr/>
      <dgm:t>
        <a:bodyPr/>
        <a:lstStyle/>
        <a:p>
          <a:endParaRPr lang="zh-CN" altLang="en-US"/>
        </a:p>
      </dgm:t>
    </dgm:pt>
    <dgm:pt modelId="{582CE914-2063-4368-BC54-7F1921A16407}" type="pres">
      <dgm:prSet presAssocID="{01E97B82-5EEB-4BD8-B1A5-25CAFBEECA0B}" presName="FourNodes_2" presStyleLbl="node1" presStyleIdx="1" presStyleCnt="4">
        <dgm:presLayoutVars>
          <dgm:bulletEnabled val="1"/>
        </dgm:presLayoutVars>
      </dgm:prSet>
      <dgm:spPr/>
      <dgm:t>
        <a:bodyPr/>
        <a:lstStyle/>
        <a:p>
          <a:endParaRPr lang="zh-CN" altLang="en-US"/>
        </a:p>
      </dgm:t>
    </dgm:pt>
    <dgm:pt modelId="{FE200EEA-7F5D-455B-A6C8-826795373D56}" type="pres">
      <dgm:prSet presAssocID="{01E97B82-5EEB-4BD8-B1A5-25CAFBEECA0B}" presName="FourNodes_3" presStyleLbl="node1" presStyleIdx="2" presStyleCnt="4">
        <dgm:presLayoutVars>
          <dgm:bulletEnabled val="1"/>
        </dgm:presLayoutVars>
      </dgm:prSet>
      <dgm:spPr/>
      <dgm:t>
        <a:bodyPr/>
        <a:lstStyle/>
        <a:p>
          <a:endParaRPr lang="zh-CN" altLang="en-US"/>
        </a:p>
      </dgm:t>
    </dgm:pt>
    <dgm:pt modelId="{0CDAAECE-BB3C-4803-94BF-E51705418446}" type="pres">
      <dgm:prSet presAssocID="{01E97B82-5EEB-4BD8-B1A5-25CAFBEECA0B}" presName="FourNodes_4" presStyleLbl="node1" presStyleIdx="3" presStyleCnt="4">
        <dgm:presLayoutVars>
          <dgm:bulletEnabled val="1"/>
        </dgm:presLayoutVars>
      </dgm:prSet>
      <dgm:spPr/>
      <dgm:t>
        <a:bodyPr/>
        <a:lstStyle/>
        <a:p>
          <a:endParaRPr lang="zh-CN" altLang="en-US"/>
        </a:p>
      </dgm:t>
    </dgm:pt>
    <dgm:pt modelId="{0EBC743C-C6BB-45F6-8777-49119F417C1C}" type="pres">
      <dgm:prSet presAssocID="{01E97B82-5EEB-4BD8-B1A5-25CAFBEECA0B}" presName="FourConn_1-2" presStyleLbl="fgAccFollowNode1" presStyleIdx="0" presStyleCnt="3">
        <dgm:presLayoutVars>
          <dgm:bulletEnabled val="1"/>
        </dgm:presLayoutVars>
      </dgm:prSet>
      <dgm:spPr/>
      <dgm:t>
        <a:bodyPr/>
        <a:lstStyle/>
        <a:p>
          <a:endParaRPr lang="zh-CN" altLang="en-US"/>
        </a:p>
      </dgm:t>
    </dgm:pt>
    <dgm:pt modelId="{EFB2E4E0-6231-4F69-A3A6-C505B93E3365}" type="pres">
      <dgm:prSet presAssocID="{01E97B82-5EEB-4BD8-B1A5-25CAFBEECA0B}" presName="FourConn_2-3" presStyleLbl="fgAccFollowNode1" presStyleIdx="1" presStyleCnt="3">
        <dgm:presLayoutVars>
          <dgm:bulletEnabled val="1"/>
        </dgm:presLayoutVars>
      </dgm:prSet>
      <dgm:spPr/>
      <dgm:t>
        <a:bodyPr/>
        <a:lstStyle/>
        <a:p>
          <a:endParaRPr lang="zh-CN" altLang="en-US"/>
        </a:p>
      </dgm:t>
    </dgm:pt>
    <dgm:pt modelId="{0520D4AB-F4BD-4058-9379-F97EBAA01C8B}" type="pres">
      <dgm:prSet presAssocID="{01E97B82-5EEB-4BD8-B1A5-25CAFBEECA0B}" presName="FourConn_3-4" presStyleLbl="fgAccFollowNode1" presStyleIdx="2" presStyleCnt="3">
        <dgm:presLayoutVars>
          <dgm:bulletEnabled val="1"/>
        </dgm:presLayoutVars>
      </dgm:prSet>
      <dgm:spPr/>
      <dgm:t>
        <a:bodyPr/>
        <a:lstStyle/>
        <a:p>
          <a:endParaRPr lang="zh-CN" altLang="en-US"/>
        </a:p>
      </dgm:t>
    </dgm:pt>
    <dgm:pt modelId="{38659BE8-B7AB-4379-8B9E-55F314607F84}" type="pres">
      <dgm:prSet presAssocID="{01E97B82-5EEB-4BD8-B1A5-25CAFBEECA0B}" presName="FourNodes_1_text" presStyleLbl="node1" presStyleIdx="3" presStyleCnt="4">
        <dgm:presLayoutVars>
          <dgm:bulletEnabled val="1"/>
        </dgm:presLayoutVars>
      </dgm:prSet>
      <dgm:spPr/>
      <dgm:t>
        <a:bodyPr/>
        <a:lstStyle/>
        <a:p>
          <a:endParaRPr lang="zh-CN" altLang="en-US"/>
        </a:p>
      </dgm:t>
    </dgm:pt>
    <dgm:pt modelId="{88F12421-909E-4281-BB4F-324BB1F0EF26}" type="pres">
      <dgm:prSet presAssocID="{01E97B82-5EEB-4BD8-B1A5-25CAFBEECA0B}" presName="FourNodes_2_text" presStyleLbl="node1" presStyleIdx="3" presStyleCnt="4">
        <dgm:presLayoutVars>
          <dgm:bulletEnabled val="1"/>
        </dgm:presLayoutVars>
      </dgm:prSet>
      <dgm:spPr/>
      <dgm:t>
        <a:bodyPr/>
        <a:lstStyle/>
        <a:p>
          <a:endParaRPr lang="zh-CN" altLang="en-US"/>
        </a:p>
      </dgm:t>
    </dgm:pt>
    <dgm:pt modelId="{8D529CBB-83C0-4A55-8857-1CCA15E539AB}" type="pres">
      <dgm:prSet presAssocID="{01E97B82-5EEB-4BD8-B1A5-25CAFBEECA0B}" presName="FourNodes_3_text" presStyleLbl="node1" presStyleIdx="3" presStyleCnt="4">
        <dgm:presLayoutVars>
          <dgm:bulletEnabled val="1"/>
        </dgm:presLayoutVars>
      </dgm:prSet>
      <dgm:spPr/>
      <dgm:t>
        <a:bodyPr/>
        <a:lstStyle/>
        <a:p>
          <a:endParaRPr lang="zh-CN" altLang="en-US"/>
        </a:p>
      </dgm:t>
    </dgm:pt>
    <dgm:pt modelId="{E7CC4413-8465-4BDC-8855-36943E544B92}" type="pres">
      <dgm:prSet presAssocID="{01E97B82-5EEB-4BD8-B1A5-25CAFBEECA0B}" presName="FourNodes_4_text" presStyleLbl="node1" presStyleIdx="3" presStyleCnt="4">
        <dgm:presLayoutVars>
          <dgm:bulletEnabled val="1"/>
        </dgm:presLayoutVars>
      </dgm:prSet>
      <dgm:spPr/>
      <dgm:t>
        <a:bodyPr/>
        <a:lstStyle/>
        <a:p>
          <a:endParaRPr lang="zh-CN" altLang="en-US"/>
        </a:p>
      </dgm:t>
    </dgm:pt>
  </dgm:ptLst>
  <dgm:cxnLst>
    <dgm:cxn modelId="{E4898F10-AD9F-4355-824B-26D17820990E}" type="presOf" srcId="{BD6D3A60-F3EA-4DDA-8C3B-837F30B75A31}" destId="{E7CC4413-8465-4BDC-8855-36943E544B92}" srcOrd="1" destOrd="0" presId="urn:microsoft.com/office/officeart/2005/8/layout/vProcess5"/>
    <dgm:cxn modelId="{E837A1F2-3728-481F-BE3F-4E686E34BB0F}" type="presOf" srcId="{01E97B82-5EEB-4BD8-B1A5-25CAFBEECA0B}" destId="{B90998F2-48C6-4B86-BFB0-DBFFC702CF0D}" srcOrd="0" destOrd="0" presId="urn:microsoft.com/office/officeart/2005/8/layout/vProcess5"/>
    <dgm:cxn modelId="{224F4085-A3E9-4AD7-8704-14F86C27E159}" type="presOf" srcId="{4BB290D8-69AC-41DF-9274-BFBED9EF5D05}" destId="{EFB2E4E0-6231-4F69-A3A6-C505B93E3365}" srcOrd="0" destOrd="0" presId="urn:microsoft.com/office/officeart/2005/8/layout/vProcess5"/>
    <dgm:cxn modelId="{7967B6C3-A14B-42C7-ACE1-FC0C06D7330E}" type="presOf" srcId="{E85ABABF-4D8F-4303-841B-692A1B623E7E}" destId="{FE200EEA-7F5D-455B-A6C8-826795373D56}" srcOrd="0" destOrd="0" presId="urn:microsoft.com/office/officeart/2005/8/layout/vProcess5"/>
    <dgm:cxn modelId="{437CA7A7-94FE-4178-92DE-7EEBD30B4173}" type="presOf" srcId="{666D7175-8D09-4C0A-BBC0-72D7C1004A27}" destId="{447A8135-6F68-45E7-9994-D0530378346F}" srcOrd="0" destOrd="0" presId="urn:microsoft.com/office/officeart/2005/8/layout/vProcess5"/>
    <dgm:cxn modelId="{36E0EE41-D9F2-4B83-94DE-2E887104D18B}" srcId="{01E97B82-5EEB-4BD8-B1A5-25CAFBEECA0B}" destId="{BD6D3A60-F3EA-4DDA-8C3B-837F30B75A31}" srcOrd="3" destOrd="0" parTransId="{3F70990E-CB17-49CF-982A-A5061D468B67}" sibTransId="{07CE07C2-E8C9-4562-87EC-CBACE509D48C}"/>
    <dgm:cxn modelId="{6BCD1281-B8F8-4819-A70B-24B35E442DDB}" srcId="{01E97B82-5EEB-4BD8-B1A5-25CAFBEECA0B}" destId="{E85ABABF-4D8F-4303-841B-692A1B623E7E}" srcOrd="2" destOrd="0" parTransId="{4E7AC97A-C7C6-420E-8A51-CA5F85C59B04}" sibTransId="{89351D09-FDD6-417D-BE3F-E885344D3106}"/>
    <dgm:cxn modelId="{69489F1F-C0E8-4E2D-B56E-D668AD32C7E7}" type="presOf" srcId="{E85ABABF-4D8F-4303-841B-692A1B623E7E}" destId="{8D529CBB-83C0-4A55-8857-1CCA15E539AB}" srcOrd="1" destOrd="0" presId="urn:microsoft.com/office/officeart/2005/8/layout/vProcess5"/>
    <dgm:cxn modelId="{29BD3B94-E333-477F-A9BF-E139CFEBCDD5}" srcId="{01E97B82-5EEB-4BD8-B1A5-25CAFBEECA0B}" destId="{666D7175-8D09-4C0A-BBC0-72D7C1004A27}" srcOrd="0" destOrd="0" parTransId="{74631D3F-E626-4340-A9E0-DC47E10D3836}" sibTransId="{B9F6E669-F90C-4FF5-8A2A-B3EC0A0AD8E0}"/>
    <dgm:cxn modelId="{CD319508-92CB-4660-9D70-ECB75A596013}" type="presOf" srcId="{301EF102-B544-4268-BD1A-3B73E7F6773D}" destId="{582CE914-2063-4368-BC54-7F1921A16407}" srcOrd="0" destOrd="0" presId="urn:microsoft.com/office/officeart/2005/8/layout/vProcess5"/>
    <dgm:cxn modelId="{4981DA3F-FA7D-40DA-BEC7-374971BFCB47}" srcId="{01E97B82-5EEB-4BD8-B1A5-25CAFBEECA0B}" destId="{301EF102-B544-4268-BD1A-3B73E7F6773D}" srcOrd="1" destOrd="0" parTransId="{0BD9ABBA-AF3B-43C8-A6CD-8D42BC4422A3}" sibTransId="{4BB290D8-69AC-41DF-9274-BFBED9EF5D05}"/>
    <dgm:cxn modelId="{A1E19F07-D5D6-4BC4-B856-96D619D83CA8}" type="presOf" srcId="{B9F6E669-F90C-4FF5-8A2A-B3EC0A0AD8E0}" destId="{0EBC743C-C6BB-45F6-8777-49119F417C1C}" srcOrd="0" destOrd="0" presId="urn:microsoft.com/office/officeart/2005/8/layout/vProcess5"/>
    <dgm:cxn modelId="{38F29B7B-9511-418B-95D0-DD1B711FE5DA}" type="presOf" srcId="{89351D09-FDD6-417D-BE3F-E885344D3106}" destId="{0520D4AB-F4BD-4058-9379-F97EBAA01C8B}" srcOrd="0" destOrd="0" presId="urn:microsoft.com/office/officeart/2005/8/layout/vProcess5"/>
    <dgm:cxn modelId="{D56FEA83-2258-4578-AD70-C6B92E740F8D}" type="presOf" srcId="{301EF102-B544-4268-BD1A-3B73E7F6773D}" destId="{88F12421-909E-4281-BB4F-324BB1F0EF26}" srcOrd="1" destOrd="0" presId="urn:microsoft.com/office/officeart/2005/8/layout/vProcess5"/>
    <dgm:cxn modelId="{654C5443-FF95-49A9-895F-C391CF2EC109}" type="presOf" srcId="{666D7175-8D09-4C0A-BBC0-72D7C1004A27}" destId="{38659BE8-B7AB-4379-8B9E-55F314607F84}" srcOrd="1" destOrd="0" presId="urn:microsoft.com/office/officeart/2005/8/layout/vProcess5"/>
    <dgm:cxn modelId="{5B466F6D-82FA-4DCB-BA7F-24FA704DF58B}" type="presOf" srcId="{BD6D3A60-F3EA-4DDA-8C3B-837F30B75A31}" destId="{0CDAAECE-BB3C-4803-94BF-E51705418446}" srcOrd="0" destOrd="0" presId="urn:microsoft.com/office/officeart/2005/8/layout/vProcess5"/>
    <dgm:cxn modelId="{4C52091B-1035-4F2F-9C46-CF04959B061F}" type="presParOf" srcId="{B90998F2-48C6-4B86-BFB0-DBFFC702CF0D}" destId="{86C992EB-B31E-4ACE-B928-886195F86758}" srcOrd="0" destOrd="0" presId="urn:microsoft.com/office/officeart/2005/8/layout/vProcess5"/>
    <dgm:cxn modelId="{228FFEF8-D687-4192-BE53-01DAD7CD5345}" type="presParOf" srcId="{B90998F2-48C6-4B86-BFB0-DBFFC702CF0D}" destId="{447A8135-6F68-45E7-9994-D0530378346F}" srcOrd="1" destOrd="0" presId="urn:microsoft.com/office/officeart/2005/8/layout/vProcess5"/>
    <dgm:cxn modelId="{4C01F183-0AE3-42A0-BE64-578DF5BCBF38}" type="presParOf" srcId="{B90998F2-48C6-4B86-BFB0-DBFFC702CF0D}" destId="{582CE914-2063-4368-BC54-7F1921A16407}" srcOrd="2" destOrd="0" presId="urn:microsoft.com/office/officeart/2005/8/layout/vProcess5"/>
    <dgm:cxn modelId="{77833F81-6E31-447F-871D-ABE7CDAE598F}" type="presParOf" srcId="{B90998F2-48C6-4B86-BFB0-DBFFC702CF0D}" destId="{FE200EEA-7F5D-455B-A6C8-826795373D56}" srcOrd="3" destOrd="0" presId="urn:microsoft.com/office/officeart/2005/8/layout/vProcess5"/>
    <dgm:cxn modelId="{99A88FC0-14EA-4093-B351-F8C4D8719D05}" type="presParOf" srcId="{B90998F2-48C6-4B86-BFB0-DBFFC702CF0D}" destId="{0CDAAECE-BB3C-4803-94BF-E51705418446}" srcOrd="4" destOrd="0" presId="urn:microsoft.com/office/officeart/2005/8/layout/vProcess5"/>
    <dgm:cxn modelId="{C00BFA05-7409-43B9-BC2A-4125C2DD2695}" type="presParOf" srcId="{B90998F2-48C6-4B86-BFB0-DBFFC702CF0D}" destId="{0EBC743C-C6BB-45F6-8777-49119F417C1C}" srcOrd="5" destOrd="0" presId="urn:microsoft.com/office/officeart/2005/8/layout/vProcess5"/>
    <dgm:cxn modelId="{ABEE0D4E-293C-4822-86E3-732FA2622426}" type="presParOf" srcId="{B90998F2-48C6-4B86-BFB0-DBFFC702CF0D}" destId="{EFB2E4E0-6231-4F69-A3A6-C505B93E3365}" srcOrd="6" destOrd="0" presId="urn:microsoft.com/office/officeart/2005/8/layout/vProcess5"/>
    <dgm:cxn modelId="{ACE3372E-5782-4B8B-8A3C-8D4354BE3C51}" type="presParOf" srcId="{B90998F2-48C6-4B86-BFB0-DBFFC702CF0D}" destId="{0520D4AB-F4BD-4058-9379-F97EBAA01C8B}" srcOrd="7" destOrd="0" presId="urn:microsoft.com/office/officeart/2005/8/layout/vProcess5"/>
    <dgm:cxn modelId="{F7DBFB64-84C9-492C-B670-FE8D7496577B}" type="presParOf" srcId="{B90998F2-48C6-4B86-BFB0-DBFFC702CF0D}" destId="{38659BE8-B7AB-4379-8B9E-55F314607F84}" srcOrd="8" destOrd="0" presId="urn:microsoft.com/office/officeart/2005/8/layout/vProcess5"/>
    <dgm:cxn modelId="{0B9D19D0-793A-41AA-A809-931EB3218EEF}" type="presParOf" srcId="{B90998F2-48C6-4B86-BFB0-DBFFC702CF0D}" destId="{88F12421-909E-4281-BB4F-324BB1F0EF26}" srcOrd="9" destOrd="0" presId="urn:microsoft.com/office/officeart/2005/8/layout/vProcess5"/>
    <dgm:cxn modelId="{AA96CED6-D3E7-4DEC-B6A4-D7F0C6C84450}" type="presParOf" srcId="{B90998F2-48C6-4B86-BFB0-DBFFC702CF0D}" destId="{8D529CBB-83C0-4A55-8857-1CCA15E539AB}" srcOrd="10" destOrd="0" presId="urn:microsoft.com/office/officeart/2005/8/layout/vProcess5"/>
    <dgm:cxn modelId="{CF1E9CC1-AADE-43C8-82CC-9F4A887DE6EE}" type="presParOf" srcId="{B90998F2-48C6-4B86-BFB0-DBFFC702CF0D}" destId="{E7CC4413-8465-4BDC-8855-36943E544B92}"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A7E897-14D4-41B1-AF92-BDDACA6A5A87}" type="doc">
      <dgm:prSet loTypeId="urn:microsoft.com/office/officeart/2005/8/layout/process1" loCatId="process" qsTypeId="urn:microsoft.com/office/officeart/2005/8/quickstyle/simple1" qsCatId="simple" csTypeId="urn:microsoft.com/office/officeart/2005/8/colors/accent1_3" csCatId="accent1" phldr="1"/>
      <dgm:spPr/>
    </dgm:pt>
    <dgm:pt modelId="{EDA5F4DD-096D-49F0-AC1D-B32AAC128B60}">
      <dgm:prSet phldrT="[文本]"/>
      <dgm:spPr/>
      <dgm:t>
        <a:bodyPr/>
        <a:lstStyle/>
        <a:p>
          <a:r>
            <a:rPr lang="zh-CN" altLang="en-US" dirty="0"/>
            <a:t>线下训练</a:t>
          </a:r>
        </a:p>
      </dgm:t>
    </dgm:pt>
    <dgm:pt modelId="{15D79414-68C0-4956-A184-E54517E8D934}" type="parTrans" cxnId="{1711E265-2B49-4D65-AEC2-25427F3064EB}">
      <dgm:prSet/>
      <dgm:spPr/>
      <dgm:t>
        <a:bodyPr/>
        <a:lstStyle/>
        <a:p>
          <a:endParaRPr lang="zh-CN" altLang="en-US"/>
        </a:p>
      </dgm:t>
    </dgm:pt>
    <dgm:pt modelId="{7044F08C-D1C3-4BB9-9B53-815C5832BA14}" type="sibTrans" cxnId="{1711E265-2B49-4D65-AEC2-25427F3064EB}">
      <dgm:prSet/>
      <dgm:spPr/>
      <dgm:t>
        <a:bodyPr/>
        <a:lstStyle/>
        <a:p>
          <a:endParaRPr lang="zh-CN" altLang="en-US"/>
        </a:p>
      </dgm:t>
    </dgm:pt>
    <dgm:pt modelId="{97F8223A-AF7B-44C0-9304-5F3D4E83C849}">
      <dgm:prSet phldrT="[文本]"/>
      <dgm:spPr/>
      <dgm:t>
        <a:bodyPr/>
        <a:lstStyle/>
        <a:p>
          <a:r>
            <a:rPr lang="zh-CN" altLang="en-US" dirty="0"/>
            <a:t>线下预测</a:t>
          </a:r>
        </a:p>
      </dgm:t>
    </dgm:pt>
    <dgm:pt modelId="{6087A595-182E-42DF-91E9-A07BC3B18B6B}" type="parTrans" cxnId="{68DD2DE0-EFB4-4FBA-BDA6-62C0CF5DB26C}">
      <dgm:prSet/>
      <dgm:spPr/>
      <dgm:t>
        <a:bodyPr/>
        <a:lstStyle/>
        <a:p>
          <a:endParaRPr lang="zh-CN" altLang="en-US"/>
        </a:p>
      </dgm:t>
    </dgm:pt>
    <dgm:pt modelId="{61924EF7-FCFC-4D75-8064-084FE0A49AE3}" type="sibTrans" cxnId="{68DD2DE0-EFB4-4FBA-BDA6-62C0CF5DB26C}">
      <dgm:prSet/>
      <dgm:spPr/>
      <dgm:t>
        <a:bodyPr/>
        <a:lstStyle/>
        <a:p>
          <a:endParaRPr lang="zh-CN" altLang="en-US"/>
        </a:p>
      </dgm:t>
    </dgm:pt>
    <dgm:pt modelId="{B6F13BCF-DE0D-4D6C-8C5F-F935820A4E5D}">
      <dgm:prSet phldrT="[文本]"/>
      <dgm:spPr/>
      <dgm:t>
        <a:bodyPr/>
        <a:lstStyle/>
        <a:p>
          <a:r>
            <a:rPr lang="zh-CN" altLang="en-US" dirty="0"/>
            <a:t>线下评分</a:t>
          </a:r>
        </a:p>
      </dgm:t>
    </dgm:pt>
    <dgm:pt modelId="{882D771D-2392-4778-BAF4-23A460AAFD53}" type="parTrans" cxnId="{23F2AA60-0BA3-482E-944B-A5C8C5F3E2AC}">
      <dgm:prSet/>
      <dgm:spPr/>
      <dgm:t>
        <a:bodyPr/>
        <a:lstStyle/>
        <a:p>
          <a:endParaRPr lang="zh-CN" altLang="en-US"/>
        </a:p>
      </dgm:t>
    </dgm:pt>
    <dgm:pt modelId="{0FEE4E5E-5ED7-437E-B0A8-C6A5918E9378}" type="sibTrans" cxnId="{23F2AA60-0BA3-482E-944B-A5C8C5F3E2AC}">
      <dgm:prSet/>
      <dgm:spPr/>
      <dgm:t>
        <a:bodyPr/>
        <a:lstStyle/>
        <a:p>
          <a:endParaRPr lang="zh-CN" altLang="en-US"/>
        </a:p>
      </dgm:t>
    </dgm:pt>
    <dgm:pt modelId="{A1A6983F-E499-4456-B110-13C83202FA67}" type="pres">
      <dgm:prSet presAssocID="{50A7E897-14D4-41B1-AF92-BDDACA6A5A87}" presName="Name0" presStyleCnt="0">
        <dgm:presLayoutVars>
          <dgm:dir/>
          <dgm:resizeHandles val="exact"/>
        </dgm:presLayoutVars>
      </dgm:prSet>
      <dgm:spPr/>
    </dgm:pt>
    <dgm:pt modelId="{9E461410-0316-49AA-B60A-3A4794560C60}" type="pres">
      <dgm:prSet presAssocID="{EDA5F4DD-096D-49F0-AC1D-B32AAC128B60}" presName="node" presStyleLbl="node1" presStyleIdx="0" presStyleCnt="3">
        <dgm:presLayoutVars>
          <dgm:bulletEnabled val="1"/>
        </dgm:presLayoutVars>
      </dgm:prSet>
      <dgm:spPr/>
      <dgm:t>
        <a:bodyPr/>
        <a:lstStyle/>
        <a:p>
          <a:endParaRPr lang="zh-CN" altLang="en-US"/>
        </a:p>
      </dgm:t>
    </dgm:pt>
    <dgm:pt modelId="{B7505D9E-4A81-4F5C-A7F2-5255A04EDCCD}" type="pres">
      <dgm:prSet presAssocID="{7044F08C-D1C3-4BB9-9B53-815C5832BA14}" presName="sibTrans" presStyleLbl="sibTrans2D1" presStyleIdx="0" presStyleCnt="2"/>
      <dgm:spPr/>
      <dgm:t>
        <a:bodyPr/>
        <a:lstStyle/>
        <a:p>
          <a:endParaRPr lang="zh-CN" altLang="en-US"/>
        </a:p>
      </dgm:t>
    </dgm:pt>
    <dgm:pt modelId="{E3AE2123-7CEE-4008-9E53-F5C22CC690D9}" type="pres">
      <dgm:prSet presAssocID="{7044F08C-D1C3-4BB9-9B53-815C5832BA14}" presName="connectorText" presStyleLbl="sibTrans2D1" presStyleIdx="0" presStyleCnt="2"/>
      <dgm:spPr/>
      <dgm:t>
        <a:bodyPr/>
        <a:lstStyle/>
        <a:p>
          <a:endParaRPr lang="zh-CN" altLang="en-US"/>
        </a:p>
      </dgm:t>
    </dgm:pt>
    <dgm:pt modelId="{18D76BE0-592C-4A8E-AF6E-2F9BACEBBFDB}" type="pres">
      <dgm:prSet presAssocID="{97F8223A-AF7B-44C0-9304-5F3D4E83C849}" presName="node" presStyleLbl="node1" presStyleIdx="1" presStyleCnt="3">
        <dgm:presLayoutVars>
          <dgm:bulletEnabled val="1"/>
        </dgm:presLayoutVars>
      </dgm:prSet>
      <dgm:spPr/>
      <dgm:t>
        <a:bodyPr/>
        <a:lstStyle/>
        <a:p>
          <a:endParaRPr lang="zh-CN" altLang="en-US"/>
        </a:p>
      </dgm:t>
    </dgm:pt>
    <dgm:pt modelId="{1D27343E-DCA2-485B-B19A-B615F5C6199B}" type="pres">
      <dgm:prSet presAssocID="{61924EF7-FCFC-4D75-8064-084FE0A49AE3}" presName="sibTrans" presStyleLbl="sibTrans2D1" presStyleIdx="1" presStyleCnt="2"/>
      <dgm:spPr/>
      <dgm:t>
        <a:bodyPr/>
        <a:lstStyle/>
        <a:p>
          <a:endParaRPr lang="zh-CN" altLang="en-US"/>
        </a:p>
      </dgm:t>
    </dgm:pt>
    <dgm:pt modelId="{C0730E16-7F79-4323-8A1A-FE6D53D2471B}" type="pres">
      <dgm:prSet presAssocID="{61924EF7-FCFC-4D75-8064-084FE0A49AE3}" presName="connectorText" presStyleLbl="sibTrans2D1" presStyleIdx="1" presStyleCnt="2"/>
      <dgm:spPr/>
      <dgm:t>
        <a:bodyPr/>
        <a:lstStyle/>
        <a:p>
          <a:endParaRPr lang="zh-CN" altLang="en-US"/>
        </a:p>
      </dgm:t>
    </dgm:pt>
    <dgm:pt modelId="{B4E76C95-5B89-4F23-A17D-A218B57D867A}" type="pres">
      <dgm:prSet presAssocID="{B6F13BCF-DE0D-4D6C-8C5F-F935820A4E5D}" presName="node" presStyleLbl="node1" presStyleIdx="2" presStyleCnt="3" custLinFactNeighborX="-20345" custLinFactNeighborY="-4177">
        <dgm:presLayoutVars>
          <dgm:bulletEnabled val="1"/>
        </dgm:presLayoutVars>
      </dgm:prSet>
      <dgm:spPr/>
      <dgm:t>
        <a:bodyPr/>
        <a:lstStyle/>
        <a:p>
          <a:endParaRPr lang="zh-CN" altLang="en-US"/>
        </a:p>
      </dgm:t>
    </dgm:pt>
  </dgm:ptLst>
  <dgm:cxnLst>
    <dgm:cxn modelId="{95DF39F4-68A3-4C12-B2FF-8EDFDA9FDA43}" type="presOf" srcId="{50A7E897-14D4-41B1-AF92-BDDACA6A5A87}" destId="{A1A6983F-E499-4456-B110-13C83202FA67}" srcOrd="0" destOrd="0" presId="urn:microsoft.com/office/officeart/2005/8/layout/process1"/>
    <dgm:cxn modelId="{1711E265-2B49-4D65-AEC2-25427F3064EB}" srcId="{50A7E897-14D4-41B1-AF92-BDDACA6A5A87}" destId="{EDA5F4DD-096D-49F0-AC1D-B32AAC128B60}" srcOrd="0" destOrd="0" parTransId="{15D79414-68C0-4956-A184-E54517E8D934}" sibTransId="{7044F08C-D1C3-4BB9-9B53-815C5832BA14}"/>
    <dgm:cxn modelId="{68DD2DE0-EFB4-4FBA-BDA6-62C0CF5DB26C}" srcId="{50A7E897-14D4-41B1-AF92-BDDACA6A5A87}" destId="{97F8223A-AF7B-44C0-9304-5F3D4E83C849}" srcOrd="1" destOrd="0" parTransId="{6087A595-182E-42DF-91E9-A07BC3B18B6B}" sibTransId="{61924EF7-FCFC-4D75-8064-084FE0A49AE3}"/>
    <dgm:cxn modelId="{23F2AA60-0BA3-482E-944B-A5C8C5F3E2AC}" srcId="{50A7E897-14D4-41B1-AF92-BDDACA6A5A87}" destId="{B6F13BCF-DE0D-4D6C-8C5F-F935820A4E5D}" srcOrd="2" destOrd="0" parTransId="{882D771D-2392-4778-BAF4-23A460AAFD53}" sibTransId="{0FEE4E5E-5ED7-437E-B0A8-C6A5918E9378}"/>
    <dgm:cxn modelId="{233EE729-473C-48DB-B466-1FEFE67EA587}" type="presOf" srcId="{61924EF7-FCFC-4D75-8064-084FE0A49AE3}" destId="{C0730E16-7F79-4323-8A1A-FE6D53D2471B}" srcOrd="1" destOrd="0" presId="urn:microsoft.com/office/officeart/2005/8/layout/process1"/>
    <dgm:cxn modelId="{91EE23A9-2C9B-4871-ADA7-452927357BC4}" type="presOf" srcId="{EDA5F4DD-096D-49F0-AC1D-B32AAC128B60}" destId="{9E461410-0316-49AA-B60A-3A4794560C60}" srcOrd="0" destOrd="0" presId="urn:microsoft.com/office/officeart/2005/8/layout/process1"/>
    <dgm:cxn modelId="{C1BB60C7-A22C-4634-B18E-83793496A453}" type="presOf" srcId="{B6F13BCF-DE0D-4D6C-8C5F-F935820A4E5D}" destId="{B4E76C95-5B89-4F23-A17D-A218B57D867A}" srcOrd="0" destOrd="0" presId="urn:microsoft.com/office/officeart/2005/8/layout/process1"/>
    <dgm:cxn modelId="{6A1D7484-106B-4B7C-A726-D73B248B0E9A}" type="presOf" srcId="{61924EF7-FCFC-4D75-8064-084FE0A49AE3}" destId="{1D27343E-DCA2-485B-B19A-B615F5C6199B}" srcOrd="0" destOrd="0" presId="urn:microsoft.com/office/officeart/2005/8/layout/process1"/>
    <dgm:cxn modelId="{B2404DC1-5D63-4CF1-AB06-CC6D6D420067}" type="presOf" srcId="{7044F08C-D1C3-4BB9-9B53-815C5832BA14}" destId="{B7505D9E-4A81-4F5C-A7F2-5255A04EDCCD}" srcOrd="0" destOrd="0" presId="urn:microsoft.com/office/officeart/2005/8/layout/process1"/>
    <dgm:cxn modelId="{50D95643-8328-46DE-B31B-1D35EBDEA496}" type="presOf" srcId="{97F8223A-AF7B-44C0-9304-5F3D4E83C849}" destId="{18D76BE0-592C-4A8E-AF6E-2F9BACEBBFDB}" srcOrd="0" destOrd="0" presId="urn:microsoft.com/office/officeart/2005/8/layout/process1"/>
    <dgm:cxn modelId="{66D7D018-ADD3-4384-8776-DE62BC4DF6A8}" type="presOf" srcId="{7044F08C-D1C3-4BB9-9B53-815C5832BA14}" destId="{E3AE2123-7CEE-4008-9E53-F5C22CC690D9}" srcOrd="1" destOrd="0" presId="urn:microsoft.com/office/officeart/2005/8/layout/process1"/>
    <dgm:cxn modelId="{E9C10DA4-EAD0-411D-81CF-F4549932A22C}" type="presParOf" srcId="{A1A6983F-E499-4456-B110-13C83202FA67}" destId="{9E461410-0316-49AA-B60A-3A4794560C60}" srcOrd="0" destOrd="0" presId="urn:microsoft.com/office/officeart/2005/8/layout/process1"/>
    <dgm:cxn modelId="{66437687-3221-4CAC-A432-4E2742B2A1A4}" type="presParOf" srcId="{A1A6983F-E499-4456-B110-13C83202FA67}" destId="{B7505D9E-4A81-4F5C-A7F2-5255A04EDCCD}" srcOrd="1" destOrd="0" presId="urn:microsoft.com/office/officeart/2005/8/layout/process1"/>
    <dgm:cxn modelId="{6C8086DD-CDC2-49A2-A9DE-9B06694CF717}" type="presParOf" srcId="{B7505D9E-4A81-4F5C-A7F2-5255A04EDCCD}" destId="{E3AE2123-7CEE-4008-9E53-F5C22CC690D9}" srcOrd="0" destOrd="0" presId="urn:microsoft.com/office/officeart/2005/8/layout/process1"/>
    <dgm:cxn modelId="{5299A954-0E7A-4B17-A66D-743A0F4D1289}" type="presParOf" srcId="{A1A6983F-E499-4456-B110-13C83202FA67}" destId="{18D76BE0-592C-4A8E-AF6E-2F9BACEBBFDB}" srcOrd="2" destOrd="0" presId="urn:microsoft.com/office/officeart/2005/8/layout/process1"/>
    <dgm:cxn modelId="{E3462098-27A7-48B9-B07F-149CEE0D9B59}" type="presParOf" srcId="{A1A6983F-E499-4456-B110-13C83202FA67}" destId="{1D27343E-DCA2-485B-B19A-B615F5C6199B}" srcOrd="3" destOrd="0" presId="urn:microsoft.com/office/officeart/2005/8/layout/process1"/>
    <dgm:cxn modelId="{DE2BD2D5-AEAD-43A7-801C-C96C9C0132E6}" type="presParOf" srcId="{1D27343E-DCA2-485B-B19A-B615F5C6199B}" destId="{C0730E16-7F79-4323-8A1A-FE6D53D2471B}" srcOrd="0" destOrd="0" presId="urn:microsoft.com/office/officeart/2005/8/layout/process1"/>
    <dgm:cxn modelId="{046C5CEC-765E-4842-A330-FFC1F21A66C3}" type="presParOf" srcId="{A1A6983F-E499-4456-B110-13C83202FA67}" destId="{B4E76C95-5B89-4F23-A17D-A218B57D867A}" srcOrd="4"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A7E897-14D4-41B1-AF92-BDDACA6A5A87}" type="doc">
      <dgm:prSet loTypeId="urn:microsoft.com/office/officeart/2005/8/layout/process1" loCatId="process" qsTypeId="urn:microsoft.com/office/officeart/2005/8/quickstyle/simple1" qsCatId="simple" csTypeId="urn:microsoft.com/office/officeart/2005/8/colors/accent1_4" csCatId="accent1" phldr="1"/>
      <dgm:spPr/>
    </dgm:pt>
    <dgm:pt modelId="{EDA5F4DD-096D-49F0-AC1D-B32AAC128B60}">
      <dgm:prSet phldrT="[文本]"/>
      <dgm:spPr/>
      <dgm:t>
        <a:bodyPr/>
        <a:lstStyle/>
        <a:p>
          <a:r>
            <a:rPr lang="zh-CN" altLang="en-US" dirty="0"/>
            <a:t>线上训练</a:t>
          </a:r>
        </a:p>
      </dgm:t>
    </dgm:pt>
    <dgm:pt modelId="{15D79414-68C0-4956-A184-E54517E8D934}" type="parTrans" cxnId="{1711E265-2B49-4D65-AEC2-25427F3064EB}">
      <dgm:prSet/>
      <dgm:spPr/>
      <dgm:t>
        <a:bodyPr/>
        <a:lstStyle/>
        <a:p>
          <a:endParaRPr lang="zh-CN" altLang="en-US"/>
        </a:p>
      </dgm:t>
    </dgm:pt>
    <dgm:pt modelId="{7044F08C-D1C3-4BB9-9B53-815C5832BA14}" type="sibTrans" cxnId="{1711E265-2B49-4D65-AEC2-25427F3064EB}">
      <dgm:prSet/>
      <dgm:spPr/>
      <dgm:t>
        <a:bodyPr/>
        <a:lstStyle/>
        <a:p>
          <a:endParaRPr lang="zh-CN" altLang="en-US"/>
        </a:p>
      </dgm:t>
    </dgm:pt>
    <dgm:pt modelId="{97F8223A-AF7B-44C0-9304-5F3D4E83C849}">
      <dgm:prSet phldrT="[文本]"/>
      <dgm:spPr/>
      <dgm:t>
        <a:bodyPr/>
        <a:lstStyle/>
        <a:p>
          <a:r>
            <a:rPr lang="zh-CN" altLang="en-US" dirty="0"/>
            <a:t>线上预测</a:t>
          </a:r>
        </a:p>
      </dgm:t>
    </dgm:pt>
    <dgm:pt modelId="{6087A595-182E-42DF-91E9-A07BC3B18B6B}" type="parTrans" cxnId="{68DD2DE0-EFB4-4FBA-BDA6-62C0CF5DB26C}">
      <dgm:prSet/>
      <dgm:spPr/>
      <dgm:t>
        <a:bodyPr/>
        <a:lstStyle/>
        <a:p>
          <a:endParaRPr lang="zh-CN" altLang="en-US"/>
        </a:p>
      </dgm:t>
    </dgm:pt>
    <dgm:pt modelId="{61924EF7-FCFC-4D75-8064-084FE0A49AE3}" type="sibTrans" cxnId="{68DD2DE0-EFB4-4FBA-BDA6-62C0CF5DB26C}">
      <dgm:prSet/>
      <dgm:spPr/>
      <dgm:t>
        <a:bodyPr/>
        <a:lstStyle/>
        <a:p>
          <a:endParaRPr lang="zh-CN" altLang="en-US"/>
        </a:p>
      </dgm:t>
    </dgm:pt>
    <dgm:pt modelId="{B6F13BCF-DE0D-4D6C-8C5F-F935820A4E5D}">
      <dgm:prSet phldrT="[文本]"/>
      <dgm:spPr/>
      <dgm:t>
        <a:bodyPr/>
        <a:lstStyle/>
        <a:p>
          <a:r>
            <a:rPr lang="zh-CN" altLang="en-US" dirty="0"/>
            <a:t>线上评分</a:t>
          </a:r>
        </a:p>
      </dgm:t>
    </dgm:pt>
    <dgm:pt modelId="{882D771D-2392-4778-BAF4-23A460AAFD53}" type="parTrans" cxnId="{23F2AA60-0BA3-482E-944B-A5C8C5F3E2AC}">
      <dgm:prSet/>
      <dgm:spPr/>
      <dgm:t>
        <a:bodyPr/>
        <a:lstStyle/>
        <a:p>
          <a:endParaRPr lang="zh-CN" altLang="en-US"/>
        </a:p>
      </dgm:t>
    </dgm:pt>
    <dgm:pt modelId="{0FEE4E5E-5ED7-437E-B0A8-C6A5918E9378}" type="sibTrans" cxnId="{23F2AA60-0BA3-482E-944B-A5C8C5F3E2AC}">
      <dgm:prSet/>
      <dgm:spPr/>
      <dgm:t>
        <a:bodyPr/>
        <a:lstStyle/>
        <a:p>
          <a:endParaRPr lang="zh-CN" altLang="en-US"/>
        </a:p>
      </dgm:t>
    </dgm:pt>
    <dgm:pt modelId="{A1A6983F-E499-4456-B110-13C83202FA67}" type="pres">
      <dgm:prSet presAssocID="{50A7E897-14D4-41B1-AF92-BDDACA6A5A87}" presName="Name0" presStyleCnt="0">
        <dgm:presLayoutVars>
          <dgm:dir/>
          <dgm:resizeHandles val="exact"/>
        </dgm:presLayoutVars>
      </dgm:prSet>
      <dgm:spPr/>
    </dgm:pt>
    <dgm:pt modelId="{9E461410-0316-49AA-B60A-3A4794560C60}" type="pres">
      <dgm:prSet presAssocID="{EDA5F4DD-096D-49F0-AC1D-B32AAC128B60}" presName="node" presStyleLbl="node1" presStyleIdx="0" presStyleCnt="3">
        <dgm:presLayoutVars>
          <dgm:bulletEnabled val="1"/>
        </dgm:presLayoutVars>
      </dgm:prSet>
      <dgm:spPr/>
      <dgm:t>
        <a:bodyPr/>
        <a:lstStyle/>
        <a:p>
          <a:endParaRPr lang="zh-CN" altLang="en-US"/>
        </a:p>
      </dgm:t>
    </dgm:pt>
    <dgm:pt modelId="{B7505D9E-4A81-4F5C-A7F2-5255A04EDCCD}" type="pres">
      <dgm:prSet presAssocID="{7044F08C-D1C3-4BB9-9B53-815C5832BA14}" presName="sibTrans" presStyleLbl="sibTrans2D1" presStyleIdx="0" presStyleCnt="2"/>
      <dgm:spPr/>
      <dgm:t>
        <a:bodyPr/>
        <a:lstStyle/>
        <a:p>
          <a:endParaRPr lang="zh-CN" altLang="en-US"/>
        </a:p>
      </dgm:t>
    </dgm:pt>
    <dgm:pt modelId="{E3AE2123-7CEE-4008-9E53-F5C22CC690D9}" type="pres">
      <dgm:prSet presAssocID="{7044F08C-D1C3-4BB9-9B53-815C5832BA14}" presName="connectorText" presStyleLbl="sibTrans2D1" presStyleIdx="0" presStyleCnt="2"/>
      <dgm:spPr/>
      <dgm:t>
        <a:bodyPr/>
        <a:lstStyle/>
        <a:p>
          <a:endParaRPr lang="zh-CN" altLang="en-US"/>
        </a:p>
      </dgm:t>
    </dgm:pt>
    <dgm:pt modelId="{18D76BE0-592C-4A8E-AF6E-2F9BACEBBFDB}" type="pres">
      <dgm:prSet presAssocID="{97F8223A-AF7B-44C0-9304-5F3D4E83C849}" presName="node" presStyleLbl="node1" presStyleIdx="1" presStyleCnt="3">
        <dgm:presLayoutVars>
          <dgm:bulletEnabled val="1"/>
        </dgm:presLayoutVars>
      </dgm:prSet>
      <dgm:spPr/>
      <dgm:t>
        <a:bodyPr/>
        <a:lstStyle/>
        <a:p>
          <a:endParaRPr lang="zh-CN" altLang="en-US"/>
        </a:p>
      </dgm:t>
    </dgm:pt>
    <dgm:pt modelId="{1D27343E-DCA2-485B-B19A-B615F5C6199B}" type="pres">
      <dgm:prSet presAssocID="{61924EF7-FCFC-4D75-8064-084FE0A49AE3}" presName="sibTrans" presStyleLbl="sibTrans2D1" presStyleIdx="1" presStyleCnt="2"/>
      <dgm:spPr/>
      <dgm:t>
        <a:bodyPr/>
        <a:lstStyle/>
        <a:p>
          <a:endParaRPr lang="zh-CN" altLang="en-US"/>
        </a:p>
      </dgm:t>
    </dgm:pt>
    <dgm:pt modelId="{C0730E16-7F79-4323-8A1A-FE6D53D2471B}" type="pres">
      <dgm:prSet presAssocID="{61924EF7-FCFC-4D75-8064-084FE0A49AE3}" presName="connectorText" presStyleLbl="sibTrans2D1" presStyleIdx="1" presStyleCnt="2"/>
      <dgm:spPr/>
      <dgm:t>
        <a:bodyPr/>
        <a:lstStyle/>
        <a:p>
          <a:endParaRPr lang="zh-CN" altLang="en-US"/>
        </a:p>
      </dgm:t>
    </dgm:pt>
    <dgm:pt modelId="{B4E76C95-5B89-4F23-A17D-A218B57D867A}" type="pres">
      <dgm:prSet presAssocID="{B6F13BCF-DE0D-4D6C-8C5F-F935820A4E5D}" presName="node" presStyleLbl="node1" presStyleIdx="2" presStyleCnt="3">
        <dgm:presLayoutVars>
          <dgm:bulletEnabled val="1"/>
        </dgm:presLayoutVars>
      </dgm:prSet>
      <dgm:spPr/>
      <dgm:t>
        <a:bodyPr/>
        <a:lstStyle/>
        <a:p>
          <a:endParaRPr lang="zh-CN" altLang="en-US"/>
        </a:p>
      </dgm:t>
    </dgm:pt>
  </dgm:ptLst>
  <dgm:cxnLst>
    <dgm:cxn modelId="{95DF39F4-68A3-4C12-B2FF-8EDFDA9FDA43}" type="presOf" srcId="{50A7E897-14D4-41B1-AF92-BDDACA6A5A87}" destId="{A1A6983F-E499-4456-B110-13C83202FA67}" srcOrd="0" destOrd="0" presId="urn:microsoft.com/office/officeart/2005/8/layout/process1"/>
    <dgm:cxn modelId="{1711E265-2B49-4D65-AEC2-25427F3064EB}" srcId="{50A7E897-14D4-41B1-AF92-BDDACA6A5A87}" destId="{EDA5F4DD-096D-49F0-AC1D-B32AAC128B60}" srcOrd="0" destOrd="0" parTransId="{15D79414-68C0-4956-A184-E54517E8D934}" sibTransId="{7044F08C-D1C3-4BB9-9B53-815C5832BA14}"/>
    <dgm:cxn modelId="{68DD2DE0-EFB4-4FBA-BDA6-62C0CF5DB26C}" srcId="{50A7E897-14D4-41B1-AF92-BDDACA6A5A87}" destId="{97F8223A-AF7B-44C0-9304-5F3D4E83C849}" srcOrd="1" destOrd="0" parTransId="{6087A595-182E-42DF-91E9-A07BC3B18B6B}" sibTransId="{61924EF7-FCFC-4D75-8064-084FE0A49AE3}"/>
    <dgm:cxn modelId="{23F2AA60-0BA3-482E-944B-A5C8C5F3E2AC}" srcId="{50A7E897-14D4-41B1-AF92-BDDACA6A5A87}" destId="{B6F13BCF-DE0D-4D6C-8C5F-F935820A4E5D}" srcOrd="2" destOrd="0" parTransId="{882D771D-2392-4778-BAF4-23A460AAFD53}" sibTransId="{0FEE4E5E-5ED7-437E-B0A8-C6A5918E9378}"/>
    <dgm:cxn modelId="{233EE729-473C-48DB-B466-1FEFE67EA587}" type="presOf" srcId="{61924EF7-FCFC-4D75-8064-084FE0A49AE3}" destId="{C0730E16-7F79-4323-8A1A-FE6D53D2471B}" srcOrd="1" destOrd="0" presId="urn:microsoft.com/office/officeart/2005/8/layout/process1"/>
    <dgm:cxn modelId="{91EE23A9-2C9B-4871-ADA7-452927357BC4}" type="presOf" srcId="{EDA5F4DD-096D-49F0-AC1D-B32AAC128B60}" destId="{9E461410-0316-49AA-B60A-3A4794560C60}" srcOrd="0" destOrd="0" presId="urn:microsoft.com/office/officeart/2005/8/layout/process1"/>
    <dgm:cxn modelId="{C1BB60C7-A22C-4634-B18E-83793496A453}" type="presOf" srcId="{B6F13BCF-DE0D-4D6C-8C5F-F935820A4E5D}" destId="{B4E76C95-5B89-4F23-A17D-A218B57D867A}" srcOrd="0" destOrd="0" presId="urn:microsoft.com/office/officeart/2005/8/layout/process1"/>
    <dgm:cxn modelId="{6A1D7484-106B-4B7C-A726-D73B248B0E9A}" type="presOf" srcId="{61924EF7-FCFC-4D75-8064-084FE0A49AE3}" destId="{1D27343E-DCA2-485B-B19A-B615F5C6199B}" srcOrd="0" destOrd="0" presId="urn:microsoft.com/office/officeart/2005/8/layout/process1"/>
    <dgm:cxn modelId="{B2404DC1-5D63-4CF1-AB06-CC6D6D420067}" type="presOf" srcId="{7044F08C-D1C3-4BB9-9B53-815C5832BA14}" destId="{B7505D9E-4A81-4F5C-A7F2-5255A04EDCCD}" srcOrd="0" destOrd="0" presId="urn:microsoft.com/office/officeart/2005/8/layout/process1"/>
    <dgm:cxn modelId="{50D95643-8328-46DE-B31B-1D35EBDEA496}" type="presOf" srcId="{97F8223A-AF7B-44C0-9304-5F3D4E83C849}" destId="{18D76BE0-592C-4A8E-AF6E-2F9BACEBBFDB}" srcOrd="0" destOrd="0" presId="urn:microsoft.com/office/officeart/2005/8/layout/process1"/>
    <dgm:cxn modelId="{66D7D018-ADD3-4384-8776-DE62BC4DF6A8}" type="presOf" srcId="{7044F08C-D1C3-4BB9-9B53-815C5832BA14}" destId="{E3AE2123-7CEE-4008-9E53-F5C22CC690D9}" srcOrd="1" destOrd="0" presId="urn:microsoft.com/office/officeart/2005/8/layout/process1"/>
    <dgm:cxn modelId="{E9C10DA4-EAD0-411D-81CF-F4549932A22C}" type="presParOf" srcId="{A1A6983F-E499-4456-B110-13C83202FA67}" destId="{9E461410-0316-49AA-B60A-3A4794560C60}" srcOrd="0" destOrd="0" presId="urn:microsoft.com/office/officeart/2005/8/layout/process1"/>
    <dgm:cxn modelId="{66437687-3221-4CAC-A432-4E2742B2A1A4}" type="presParOf" srcId="{A1A6983F-E499-4456-B110-13C83202FA67}" destId="{B7505D9E-4A81-4F5C-A7F2-5255A04EDCCD}" srcOrd="1" destOrd="0" presId="urn:microsoft.com/office/officeart/2005/8/layout/process1"/>
    <dgm:cxn modelId="{6C8086DD-CDC2-49A2-A9DE-9B06694CF717}" type="presParOf" srcId="{B7505D9E-4A81-4F5C-A7F2-5255A04EDCCD}" destId="{E3AE2123-7CEE-4008-9E53-F5C22CC690D9}" srcOrd="0" destOrd="0" presId="urn:microsoft.com/office/officeart/2005/8/layout/process1"/>
    <dgm:cxn modelId="{5299A954-0E7A-4B17-A66D-743A0F4D1289}" type="presParOf" srcId="{A1A6983F-E499-4456-B110-13C83202FA67}" destId="{18D76BE0-592C-4A8E-AF6E-2F9BACEBBFDB}" srcOrd="2" destOrd="0" presId="urn:microsoft.com/office/officeart/2005/8/layout/process1"/>
    <dgm:cxn modelId="{E3462098-27A7-48B9-B07F-149CEE0D9B59}" type="presParOf" srcId="{A1A6983F-E499-4456-B110-13C83202FA67}" destId="{1D27343E-DCA2-485B-B19A-B615F5C6199B}" srcOrd="3" destOrd="0" presId="urn:microsoft.com/office/officeart/2005/8/layout/process1"/>
    <dgm:cxn modelId="{DE2BD2D5-AEAD-43A7-801C-C96C9C0132E6}" type="presParOf" srcId="{1D27343E-DCA2-485B-B19A-B615F5C6199B}" destId="{C0730E16-7F79-4323-8A1A-FE6D53D2471B}" srcOrd="0" destOrd="0" presId="urn:microsoft.com/office/officeart/2005/8/layout/process1"/>
    <dgm:cxn modelId="{046C5CEC-765E-4842-A330-FFC1F21A66C3}" type="presParOf" srcId="{A1A6983F-E499-4456-B110-13C83202FA67}" destId="{B4E76C95-5B89-4F23-A17D-A218B57D867A}" srcOrd="4" destOrd="0" presId="urn:microsoft.com/office/officeart/2005/8/layout/process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54AD13C-3FAA-4F37-A61B-FC92D732E400}"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zh-CN" altLang="en-US"/>
        </a:p>
      </dgm:t>
    </dgm:pt>
    <dgm:pt modelId="{C6495528-6DDF-40E6-A1FA-58A7E0FCFF9F}">
      <dgm:prSet phldrT="[文本]" custT="1"/>
      <dgm:spPr/>
      <dgm:t>
        <a:bodyPr/>
        <a:lstStyle/>
        <a:p>
          <a:r>
            <a:rPr lang="zh-CN" altLang="en-US" sz="4000" dirty="0"/>
            <a:t>缺失值</a:t>
          </a:r>
        </a:p>
      </dgm:t>
    </dgm:pt>
    <dgm:pt modelId="{790F5C73-BF64-42E5-8AA7-D14F234B6A87}" type="parTrans" cxnId="{06818032-E0FF-4CFD-A08A-469EF03A1944}">
      <dgm:prSet/>
      <dgm:spPr/>
      <dgm:t>
        <a:bodyPr/>
        <a:lstStyle/>
        <a:p>
          <a:endParaRPr lang="zh-CN" altLang="en-US"/>
        </a:p>
      </dgm:t>
    </dgm:pt>
    <dgm:pt modelId="{9625126D-6B41-4CC1-A0D0-55D697739183}" type="sibTrans" cxnId="{06818032-E0FF-4CFD-A08A-469EF03A1944}">
      <dgm:prSet/>
      <dgm:spPr/>
      <dgm:t>
        <a:bodyPr/>
        <a:lstStyle/>
        <a:p>
          <a:endParaRPr lang="zh-CN" altLang="en-US"/>
        </a:p>
      </dgm:t>
    </dgm:pt>
    <dgm:pt modelId="{EB5798F0-8C0B-459F-BA64-E207BB98454C}">
      <dgm:prSet phldrT="[文本]" custT="1"/>
      <dgm:spPr/>
      <dgm:t>
        <a:bodyPr/>
        <a:lstStyle/>
        <a:p>
          <a:r>
            <a:rPr lang="zh-CN" altLang="en-US" sz="2000" dirty="0"/>
            <a:t>构造新特征</a:t>
          </a:r>
        </a:p>
      </dgm:t>
    </dgm:pt>
    <dgm:pt modelId="{F97A20BF-F8D3-489F-ABFE-C48DEF305BDD}" type="parTrans" cxnId="{C770F044-C364-48A4-BE8A-BB679B3093AF}">
      <dgm:prSet/>
      <dgm:spPr/>
      <dgm:t>
        <a:bodyPr/>
        <a:lstStyle/>
        <a:p>
          <a:endParaRPr lang="zh-CN" altLang="en-US"/>
        </a:p>
      </dgm:t>
    </dgm:pt>
    <dgm:pt modelId="{E83D304A-B10F-447E-B412-9BFB07B9E578}" type="sibTrans" cxnId="{C770F044-C364-48A4-BE8A-BB679B3093AF}">
      <dgm:prSet/>
      <dgm:spPr/>
      <dgm:t>
        <a:bodyPr/>
        <a:lstStyle/>
        <a:p>
          <a:endParaRPr lang="zh-CN" altLang="en-US"/>
        </a:p>
      </dgm:t>
    </dgm:pt>
    <dgm:pt modelId="{B305DE20-D237-42CC-B89E-4EEE745DFE3D}">
      <dgm:prSet phldrT="[文本]" custT="1"/>
      <dgm:spPr/>
      <dgm:t>
        <a:bodyPr/>
        <a:lstStyle/>
        <a:p>
          <a:r>
            <a:rPr lang="zh-CN" altLang="en-US" sz="2000" dirty="0"/>
            <a:t>常见的填充方法</a:t>
          </a:r>
        </a:p>
      </dgm:t>
    </dgm:pt>
    <dgm:pt modelId="{6D18A807-1EB5-4B1B-9286-B2B8FF0FF7A9}" type="parTrans" cxnId="{41D3AD5D-3F74-4CF1-AD7A-C8DE0EE8C573}">
      <dgm:prSet/>
      <dgm:spPr/>
      <dgm:t>
        <a:bodyPr/>
        <a:lstStyle/>
        <a:p>
          <a:endParaRPr lang="zh-CN" altLang="en-US"/>
        </a:p>
      </dgm:t>
    </dgm:pt>
    <dgm:pt modelId="{5B1D2A9A-2CA8-4FF2-A55E-3735BF67D71A}" type="sibTrans" cxnId="{41D3AD5D-3F74-4CF1-AD7A-C8DE0EE8C573}">
      <dgm:prSet/>
      <dgm:spPr/>
      <dgm:t>
        <a:bodyPr/>
        <a:lstStyle/>
        <a:p>
          <a:endParaRPr lang="zh-CN" altLang="en-US"/>
        </a:p>
      </dgm:t>
    </dgm:pt>
    <dgm:pt modelId="{CBEBE2B3-72D6-4F04-819F-8A36F524D88C}" type="pres">
      <dgm:prSet presAssocID="{254AD13C-3FAA-4F37-A61B-FC92D732E400}" presName="Name0" presStyleCnt="0">
        <dgm:presLayoutVars>
          <dgm:chMax val="1"/>
          <dgm:chPref val="1"/>
        </dgm:presLayoutVars>
      </dgm:prSet>
      <dgm:spPr/>
      <dgm:t>
        <a:bodyPr/>
        <a:lstStyle/>
        <a:p>
          <a:endParaRPr lang="zh-CN" altLang="en-US"/>
        </a:p>
      </dgm:t>
    </dgm:pt>
    <dgm:pt modelId="{0F244ECD-8C9E-49B2-8F17-0E497FEC74A3}" type="pres">
      <dgm:prSet presAssocID="{C6495528-6DDF-40E6-A1FA-58A7E0FCFF9F}" presName="Parent" presStyleLbl="node0" presStyleIdx="0" presStyleCnt="1">
        <dgm:presLayoutVars>
          <dgm:chMax val="5"/>
          <dgm:chPref val="5"/>
        </dgm:presLayoutVars>
      </dgm:prSet>
      <dgm:spPr/>
      <dgm:t>
        <a:bodyPr/>
        <a:lstStyle/>
        <a:p>
          <a:endParaRPr lang="zh-CN" altLang="en-US"/>
        </a:p>
      </dgm:t>
    </dgm:pt>
    <dgm:pt modelId="{402279E0-A52F-4B1E-983C-9EFFF58543C8}" type="pres">
      <dgm:prSet presAssocID="{C6495528-6DDF-40E6-A1FA-58A7E0FCFF9F}" presName="Accent1" presStyleLbl="node1" presStyleIdx="0" presStyleCnt="13"/>
      <dgm:spPr/>
    </dgm:pt>
    <dgm:pt modelId="{AA38579E-0CE3-458A-94DD-ED0FA31F003F}" type="pres">
      <dgm:prSet presAssocID="{C6495528-6DDF-40E6-A1FA-58A7E0FCFF9F}" presName="Accent2" presStyleLbl="node1" presStyleIdx="1" presStyleCnt="13"/>
      <dgm:spPr/>
    </dgm:pt>
    <dgm:pt modelId="{D6CCF1EC-DFB3-4BB0-BFD6-F6291A9F8537}" type="pres">
      <dgm:prSet presAssocID="{C6495528-6DDF-40E6-A1FA-58A7E0FCFF9F}" presName="Accent3" presStyleLbl="node1" presStyleIdx="2" presStyleCnt="13"/>
      <dgm:spPr/>
    </dgm:pt>
    <dgm:pt modelId="{C5CC7588-35B0-47B2-8256-3A9D7B22FDEF}" type="pres">
      <dgm:prSet presAssocID="{C6495528-6DDF-40E6-A1FA-58A7E0FCFF9F}" presName="Accent4" presStyleLbl="node1" presStyleIdx="3" presStyleCnt="13"/>
      <dgm:spPr/>
    </dgm:pt>
    <dgm:pt modelId="{0BB41F48-7754-4650-8AEB-45018BE31F5A}" type="pres">
      <dgm:prSet presAssocID="{C6495528-6DDF-40E6-A1FA-58A7E0FCFF9F}" presName="Accent5" presStyleLbl="node1" presStyleIdx="4" presStyleCnt="13"/>
      <dgm:spPr/>
    </dgm:pt>
    <dgm:pt modelId="{20FF2247-F629-470B-BDBB-3A649B746580}" type="pres">
      <dgm:prSet presAssocID="{C6495528-6DDF-40E6-A1FA-58A7E0FCFF9F}" presName="Accent6" presStyleLbl="node1" presStyleIdx="5" presStyleCnt="13"/>
      <dgm:spPr/>
    </dgm:pt>
    <dgm:pt modelId="{DA77C97D-5BF8-4838-BAA8-DC4365191640}" type="pres">
      <dgm:prSet presAssocID="{EB5798F0-8C0B-459F-BA64-E207BB98454C}" presName="Child1" presStyleLbl="node1" presStyleIdx="6" presStyleCnt="13" custScaleX="125999" custScaleY="124387" custLinFactNeighborX="2486" custLinFactNeighborY="-113">
        <dgm:presLayoutVars>
          <dgm:chMax val="0"/>
          <dgm:chPref val="0"/>
        </dgm:presLayoutVars>
      </dgm:prSet>
      <dgm:spPr/>
      <dgm:t>
        <a:bodyPr/>
        <a:lstStyle/>
        <a:p>
          <a:endParaRPr lang="zh-CN" altLang="en-US"/>
        </a:p>
      </dgm:t>
    </dgm:pt>
    <dgm:pt modelId="{3BF6A4CB-DFD6-4A71-9A1C-F1291D7BE5D9}" type="pres">
      <dgm:prSet presAssocID="{EB5798F0-8C0B-459F-BA64-E207BB98454C}" presName="Accent7" presStyleCnt="0"/>
      <dgm:spPr/>
    </dgm:pt>
    <dgm:pt modelId="{EA6A722D-6D71-45F7-AEBD-7F5DE62CDEDE}" type="pres">
      <dgm:prSet presAssocID="{EB5798F0-8C0B-459F-BA64-E207BB98454C}" presName="AccentHold1" presStyleLbl="node1" presStyleIdx="7" presStyleCnt="13"/>
      <dgm:spPr/>
    </dgm:pt>
    <dgm:pt modelId="{B216A1F1-232B-4464-8B1E-CF15E902FD03}" type="pres">
      <dgm:prSet presAssocID="{EB5798F0-8C0B-459F-BA64-E207BB98454C}" presName="Accent8" presStyleCnt="0"/>
      <dgm:spPr/>
    </dgm:pt>
    <dgm:pt modelId="{74B6B088-A8B9-4105-9B81-1C38A1DE997F}" type="pres">
      <dgm:prSet presAssocID="{EB5798F0-8C0B-459F-BA64-E207BB98454C}" presName="AccentHold2" presStyleLbl="node1" presStyleIdx="8" presStyleCnt="13"/>
      <dgm:spPr/>
    </dgm:pt>
    <dgm:pt modelId="{A862D785-CF10-4651-B724-AE7CDF136B64}" type="pres">
      <dgm:prSet presAssocID="{B305DE20-D237-42CC-B89E-4EEE745DFE3D}" presName="Child2" presStyleLbl="node1" presStyleIdx="9" presStyleCnt="13" custScaleX="193954" custScaleY="121007">
        <dgm:presLayoutVars>
          <dgm:chMax val="0"/>
          <dgm:chPref val="0"/>
        </dgm:presLayoutVars>
      </dgm:prSet>
      <dgm:spPr/>
      <dgm:t>
        <a:bodyPr/>
        <a:lstStyle/>
        <a:p>
          <a:endParaRPr lang="zh-CN" altLang="en-US"/>
        </a:p>
      </dgm:t>
    </dgm:pt>
    <dgm:pt modelId="{A280FD4E-64C8-41B8-BF62-17DA289B68BF}" type="pres">
      <dgm:prSet presAssocID="{B305DE20-D237-42CC-B89E-4EEE745DFE3D}" presName="Accent9" presStyleCnt="0"/>
      <dgm:spPr/>
    </dgm:pt>
    <dgm:pt modelId="{FED4A380-E9E9-4245-88BC-11418B49539E}" type="pres">
      <dgm:prSet presAssocID="{B305DE20-D237-42CC-B89E-4EEE745DFE3D}" presName="AccentHold1" presStyleLbl="node1" presStyleIdx="10" presStyleCnt="13"/>
      <dgm:spPr/>
    </dgm:pt>
    <dgm:pt modelId="{BA9DA9E8-D725-47A4-AB92-E97C0F3E3214}" type="pres">
      <dgm:prSet presAssocID="{B305DE20-D237-42CC-B89E-4EEE745DFE3D}" presName="Accent10" presStyleCnt="0"/>
      <dgm:spPr/>
    </dgm:pt>
    <dgm:pt modelId="{FF63AC7A-F23C-4D3A-AD4A-9F99D0539A81}" type="pres">
      <dgm:prSet presAssocID="{B305DE20-D237-42CC-B89E-4EEE745DFE3D}" presName="AccentHold2" presStyleLbl="node1" presStyleIdx="11" presStyleCnt="13"/>
      <dgm:spPr/>
    </dgm:pt>
    <dgm:pt modelId="{7F9D9890-501D-4658-BAD6-E6D2F502BEA4}" type="pres">
      <dgm:prSet presAssocID="{B305DE20-D237-42CC-B89E-4EEE745DFE3D}" presName="Accent11" presStyleCnt="0"/>
      <dgm:spPr/>
    </dgm:pt>
    <dgm:pt modelId="{041E771E-FFA7-42F0-A8F0-6C4F9AAA73EF}" type="pres">
      <dgm:prSet presAssocID="{B305DE20-D237-42CC-B89E-4EEE745DFE3D}" presName="AccentHold3" presStyleLbl="node1" presStyleIdx="12" presStyleCnt="13"/>
      <dgm:spPr/>
    </dgm:pt>
  </dgm:ptLst>
  <dgm:cxnLst>
    <dgm:cxn modelId="{06818032-E0FF-4CFD-A08A-469EF03A1944}" srcId="{254AD13C-3FAA-4F37-A61B-FC92D732E400}" destId="{C6495528-6DDF-40E6-A1FA-58A7E0FCFF9F}" srcOrd="0" destOrd="0" parTransId="{790F5C73-BF64-42E5-8AA7-D14F234B6A87}" sibTransId="{9625126D-6B41-4CC1-A0D0-55D697739183}"/>
    <dgm:cxn modelId="{77E93A64-AE49-4EE1-A949-CD8BC7F14B02}" type="presOf" srcId="{B305DE20-D237-42CC-B89E-4EEE745DFE3D}" destId="{A862D785-CF10-4651-B724-AE7CDF136B64}" srcOrd="0" destOrd="0" presId="urn:microsoft.com/office/officeart/2009/3/layout/CircleRelationship"/>
    <dgm:cxn modelId="{1104FBF7-A3F7-4E0F-BB93-5A38C9656273}" type="presOf" srcId="{254AD13C-3FAA-4F37-A61B-FC92D732E400}" destId="{CBEBE2B3-72D6-4F04-819F-8A36F524D88C}" srcOrd="0" destOrd="0" presId="urn:microsoft.com/office/officeart/2009/3/layout/CircleRelationship"/>
    <dgm:cxn modelId="{18361BDF-37A9-454E-A7C4-88D4077D0123}" type="presOf" srcId="{C6495528-6DDF-40E6-A1FA-58A7E0FCFF9F}" destId="{0F244ECD-8C9E-49B2-8F17-0E497FEC74A3}" srcOrd="0" destOrd="0" presId="urn:microsoft.com/office/officeart/2009/3/layout/CircleRelationship"/>
    <dgm:cxn modelId="{800C80DF-FB04-44B2-9764-5463FC52CD89}" type="presOf" srcId="{EB5798F0-8C0B-459F-BA64-E207BB98454C}" destId="{DA77C97D-5BF8-4838-BAA8-DC4365191640}" srcOrd="0" destOrd="0" presId="urn:microsoft.com/office/officeart/2009/3/layout/CircleRelationship"/>
    <dgm:cxn modelId="{41D3AD5D-3F74-4CF1-AD7A-C8DE0EE8C573}" srcId="{C6495528-6DDF-40E6-A1FA-58A7E0FCFF9F}" destId="{B305DE20-D237-42CC-B89E-4EEE745DFE3D}" srcOrd="1" destOrd="0" parTransId="{6D18A807-1EB5-4B1B-9286-B2B8FF0FF7A9}" sibTransId="{5B1D2A9A-2CA8-4FF2-A55E-3735BF67D71A}"/>
    <dgm:cxn modelId="{C770F044-C364-48A4-BE8A-BB679B3093AF}" srcId="{C6495528-6DDF-40E6-A1FA-58A7E0FCFF9F}" destId="{EB5798F0-8C0B-459F-BA64-E207BB98454C}" srcOrd="0" destOrd="0" parTransId="{F97A20BF-F8D3-489F-ABFE-C48DEF305BDD}" sibTransId="{E83D304A-B10F-447E-B412-9BFB07B9E578}"/>
    <dgm:cxn modelId="{4D04A3E9-81CA-425A-A64F-AF8DEBB26B90}" type="presParOf" srcId="{CBEBE2B3-72D6-4F04-819F-8A36F524D88C}" destId="{0F244ECD-8C9E-49B2-8F17-0E497FEC74A3}" srcOrd="0" destOrd="0" presId="urn:microsoft.com/office/officeart/2009/3/layout/CircleRelationship"/>
    <dgm:cxn modelId="{A0E94D7D-D0F0-480F-B5F7-C27B73A99437}" type="presParOf" srcId="{CBEBE2B3-72D6-4F04-819F-8A36F524D88C}" destId="{402279E0-A52F-4B1E-983C-9EFFF58543C8}" srcOrd="1" destOrd="0" presId="urn:microsoft.com/office/officeart/2009/3/layout/CircleRelationship"/>
    <dgm:cxn modelId="{DF72EF70-8697-4F19-8BF7-2BD410388545}" type="presParOf" srcId="{CBEBE2B3-72D6-4F04-819F-8A36F524D88C}" destId="{AA38579E-0CE3-458A-94DD-ED0FA31F003F}" srcOrd="2" destOrd="0" presId="urn:microsoft.com/office/officeart/2009/3/layout/CircleRelationship"/>
    <dgm:cxn modelId="{762A10D9-6A33-49EB-93A7-0275F43D7F91}" type="presParOf" srcId="{CBEBE2B3-72D6-4F04-819F-8A36F524D88C}" destId="{D6CCF1EC-DFB3-4BB0-BFD6-F6291A9F8537}" srcOrd="3" destOrd="0" presId="urn:microsoft.com/office/officeart/2009/3/layout/CircleRelationship"/>
    <dgm:cxn modelId="{C799D596-3100-45BA-ABBB-26B65962006A}" type="presParOf" srcId="{CBEBE2B3-72D6-4F04-819F-8A36F524D88C}" destId="{C5CC7588-35B0-47B2-8256-3A9D7B22FDEF}" srcOrd="4" destOrd="0" presId="urn:microsoft.com/office/officeart/2009/3/layout/CircleRelationship"/>
    <dgm:cxn modelId="{D521DCF7-AD62-4F00-9B75-EE9F2E146C7B}" type="presParOf" srcId="{CBEBE2B3-72D6-4F04-819F-8A36F524D88C}" destId="{0BB41F48-7754-4650-8AEB-45018BE31F5A}" srcOrd="5" destOrd="0" presId="urn:microsoft.com/office/officeart/2009/3/layout/CircleRelationship"/>
    <dgm:cxn modelId="{8A7EDA13-0290-42CB-B4E8-298A40C491CB}" type="presParOf" srcId="{CBEBE2B3-72D6-4F04-819F-8A36F524D88C}" destId="{20FF2247-F629-470B-BDBB-3A649B746580}" srcOrd="6" destOrd="0" presId="urn:microsoft.com/office/officeart/2009/3/layout/CircleRelationship"/>
    <dgm:cxn modelId="{C4FCB1AD-FF0A-4EAE-BE4B-8F1529F4C68E}" type="presParOf" srcId="{CBEBE2B3-72D6-4F04-819F-8A36F524D88C}" destId="{DA77C97D-5BF8-4838-BAA8-DC4365191640}" srcOrd="7" destOrd="0" presId="urn:microsoft.com/office/officeart/2009/3/layout/CircleRelationship"/>
    <dgm:cxn modelId="{157ECF04-1C4D-42B6-BC5D-FB9E4955043B}" type="presParOf" srcId="{CBEBE2B3-72D6-4F04-819F-8A36F524D88C}" destId="{3BF6A4CB-DFD6-4A71-9A1C-F1291D7BE5D9}" srcOrd="8" destOrd="0" presId="urn:microsoft.com/office/officeart/2009/3/layout/CircleRelationship"/>
    <dgm:cxn modelId="{EC099D7A-F4CB-4EAA-BF2B-DA8B78B4F860}" type="presParOf" srcId="{3BF6A4CB-DFD6-4A71-9A1C-F1291D7BE5D9}" destId="{EA6A722D-6D71-45F7-AEBD-7F5DE62CDEDE}" srcOrd="0" destOrd="0" presId="urn:microsoft.com/office/officeart/2009/3/layout/CircleRelationship"/>
    <dgm:cxn modelId="{315C1BC1-B584-46D2-8705-2CF391E04A28}" type="presParOf" srcId="{CBEBE2B3-72D6-4F04-819F-8A36F524D88C}" destId="{B216A1F1-232B-4464-8B1E-CF15E902FD03}" srcOrd="9" destOrd="0" presId="urn:microsoft.com/office/officeart/2009/3/layout/CircleRelationship"/>
    <dgm:cxn modelId="{DBBF2C72-54DA-499A-9309-686FCC4AF474}" type="presParOf" srcId="{B216A1F1-232B-4464-8B1E-CF15E902FD03}" destId="{74B6B088-A8B9-4105-9B81-1C38A1DE997F}" srcOrd="0" destOrd="0" presId="urn:microsoft.com/office/officeart/2009/3/layout/CircleRelationship"/>
    <dgm:cxn modelId="{28389B8F-825C-41FA-8E8F-017A18584431}" type="presParOf" srcId="{CBEBE2B3-72D6-4F04-819F-8A36F524D88C}" destId="{A862D785-CF10-4651-B724-AE7CDF136B64}" srcOrd="10" destOrd="0" presId="urn:microsoft.com/office/officeart/2009/3/layout/CircleRelationship"/>
    <dgm:cxn modelId="{F6A05270-37EE-4AAE-80E0-01A0DA422585}" type="presParOf" srcId="{CBEBE2B3-72D6-4F04-819F-8A36F524D88C}" destId="{A280FD4E-64C8-41B8-BF62-17DA289B68BF}" srcOrd="11" destOrd="0" presId="urn:microsoft.com/office/officeart/2009/3/layout/CircleRelationship"/>
    <dgm:cxn modelId="{AFEF994E-AADD-4BD2-9206-9950A054B734}" type="presParOf" srcId="{A280FD4E-64C8-41B8-BF62-17DA289B68BF}" destId="{FED4A380-E9E9-4245-88BC-11418B49539E}" srcOrd="0" destOrd="0" presId="urn:microsoft.com/office/officeart/2009/3/layout/CircleRelationship"/>
    <dgm:cxn modelId="{ADE02667-596C-4E2D-9CDD-96761D653E8C}" type="presParOf" srcId="{CBEBE2B3-72D6-4F04-819F-8A36F524D88C}" destId="{BA9DA9E8-D725-47A4-AB92-E97C0F3E3214}" srcOrd="12" destOrd="0" presId="urn:microsoft.com/office/officeart/2009/3/layout/CircleRelationship"/>
    <dgm:cxn modelId="{7A489A17-00B9-429E-802F-D2F257E9841F}" type="presParOf" srcId="{BA9DA9E8-D725-47A4-AB92-E97C0F3E3214}" destId="{FF63AC7A-F23C-4D3A-AD4A-9F99D0539A81}" srcOrd="0" destOrd="0" presId="urn:microsoft.com/office/officeart/2009/3/layout/CircleRelationship"/>
    <dgm:cxn modelId="{F3FDF887-65CA-4E03-9A2E-D71625E161A4}" type="presParOf" srcId="{CBEBE2B3-72D6-4F04-819F-8A36F524D88C}" destId="{7F9D9890-501D-4658-BAD6-E6D2F502BEA4}" srcOrd="13" destOrd="0" presId="urn:microsoft.com/office/officeart/2009/3/layout/CircleRelationship"/>
    <dgm:cxn modelId="{19551CAA-29AF-4106-91F8-72B59A689CE2}" type="presParOf" srcId="{7F9D9890-501D-4658-BAD6-E6D2F502BEA4}" destId="{041E771E-FFA7-42F0-A8F0-6C4F9AAA73EF}" srcOrd="0" destOrd="0" presId="urn:microsoft.com/office/officeart/2009/3/layout/CircleRelationship"/>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2166137-5F04-D747-98FF-F4D78BA6AF63}" type="doc">
      <dgm:prSet loTypeId="urn:microsoft.com/office/officeart/2005/8/layout/hierarchy3" loCatId="" qsTypeId="urn:microsoft.com/office/officeart/2005/8/quickstyle/simple4" qsCatId="simple" csTypeId="urn:microsoft.com/office/officeart/2005/8/colors/accent1_2" csCatId="accent1" phldr="1"/>
      <dgm:spPr/>
      <dgm:t>
        <a:bodyPr/>
        <a:lstStyle/>
        <a:p>
          <a:endParaRPr lang="zh-CN" altLang="en-US"/>
        </a:p>
      </dgm:t>
    </dgm:pt>
    <dgm:pt modelId="{559E0202-98BF-5043-BC7E-43E72B3B4C5C}">
      <dgm:prSet phldrT="[文本]"/>
      <dgm:spPr/>
      <dgm:t>
        <a:bodyPr/>
        <a:lstStyle/>
        <a:p>
          <a:r>
            <a:rPr lang="zh-CN" altLang="en-US" dirty="0"/>
            <a:t>二值化</a:t>
          </a:r>
        </a:p>
      </dgm:t>
    </dgm:pt>
    <dgm:pt modelId="{3E08A654-EBC0-3543-B7C1-750283E19A89}" type="parTrans" cxnId="{29A8C1AA-5214-9049-BE94-EF0CF8029AB7}">
      <dgm:prSet/>
      <dgm:spPr/>
      <dgm:t>
        <a:bodyPr/>
        <a:lstStyle/>
        <a:p>
          <a:endParaRPr lang="zh-CN" altLang="en-US"/>
        </a:p>
      </dgm:t>
    </dgm:pt>
    <dgm:pt modelId="{B930EA52-6DD7-E144-A969-90CFD77F7042}" type="sibTrans" cxnId="{29A8C1AA-5214-9049-BE94-EF0CF8029AB7}">
      <dgm:prSet/>
      <dgm:spPr/>
      <dgm:t>
        <a:bodyPr/>
        <a:lstStyle/>
        <a:p>
          <a:endParaRPr lang="zh-CN" altLang="en-US"/>
        </a:p>
      </dgm:t>
    </dgm:pt>
    <dgm:pt modelId="{B6AA3272-5F37-C443-B35B-4F3909E39225}">
      <dgm:prSet phldrT="[文本]"/>
      <dgm:spPr/>
      <dgm:t>
        <a:bodyPr/>
        <a:lstStyle/>
        <a:p>
          <a:r>
            <a:rPr lang="en-US" altLang="zh-CN" dirty="0"/>
            <a:t>one-hot</a:t>
          </a:r>
          <a:r>
            <a:rPr lang="zh-CN" altLang="en-US" dirty="0"/>
            <a:t>编码</a:t>
          </a:r>
        </a:p>
      </dgm:t>
    </dgm:pt>
    <dgm:pt modelId="{797E181A-8B2D-7D49-AFFD-10C06548E842}" type="parTrans" cxnId="{A3A2E773-A589-DD45-8ABD-248F27F5B802}">
      <dgm:prSet/>
      <dgm:spPr/>
      <dgm:t>
        <a:bodyPr/>
        <a:lstStyle/>
        <a:p>
          <a:endParaRPr lang="zh-CN" altLang="en-US"/>
        </a:p>
      </dgm:t>
    </dgm:pt>
    <dgm:pt modelId="{1BB038F0-8454-D947-A9C8-87F15E3B32EC}" type="sibTrans" cxnId="{A3A2E773-A589-DD45-8ABD-248F27F5B802}">
      <dgm:prSet/>
      <dgm:spPr/>
      <dgm:t>
        <a:bodyPr/>
        <a:lstStyle/>
        <a:p>
          <a:endParaRPr lang="zh-CN" altLang="en-US"/>
        </a:p>
      </dgm:t>
    </dgm:pt>
    <dgm:pt modelId="{BE3F0F5D-98E8-794C-9E16-E34AAB83BC31}">
      <dgm:prSet phldrT="[文本]"/>
      <dgm:spPr/>
      <dgm:t>
        <a:bodyPr/>
        <a:lstStyle/>
        <a:p>
          <a:r>
            <a:rPr lang="en-US" altLang="zh-CN" dirty="0" err="1"/>
            <a:t>sklearn</a:t>
          </a:r>
          <a:r>
            <a:rPr lang="en-US" altLang="zh-CN" dirty="0"/>
            <a:t>-preprocessing-</a:t>
          </a:r>
          <a:r>
            <a:rPr lang="en-US" altLang="zh-CN" dirty="0" err="1"/>
            <a:t>OneHotEncoder</a:t>
          </a:r>
          <a:endParaRPr lang="zh-CN" altLang="en-US" dirty="0"/>
        </a:p>
      </dgm:t>
    </dgm:pt>
    <dgm:pt modelId="{A645B18F-B43D-6040-BF25-543D7CED82A3}" type="parTrans" cxnId="{9368802C-4F71-3B46-A628-2AD12629B0B7}">
      <dgm:prSet/>
      <dgm:spPr/>
      <dgm:t>
        <a:bodyPr/>
        <a:lstStyle/>
        <a:p>
          <a:endParaRPr lang="zh-CN" altLang="en-US"/>
        </a:p>
      </dgm:t>
    </dgm:pt>
    <dgm:pt modelId="{A5D70E64-7CA6-0443-9233-410552DF339F}" type="sibTrans" cxnId="{9368802C-4F71-3B46-A628-2AD12629B0B7}">
      <dgm:prSet/>
      <dgm:spPr/>
      <dgm:t>
        <a:bodyPr/>
        <a:lstStyle/>
        <a:p>
          <a:endParaRPr lang="zh-CN" altLang="en-US"/>
        </a:p>
      </dgm:t>
    </dgm:pt>
    <dgm:pt modelId="{ABDE9483-667C-4345-AF9D-B5A2C4E64B35}">
      <dgm:prSet phldrT="[文本]"/>
      <dgm:spPr/>
      <dgm:t>
        <a:bodyPr/>
        <a:lstStyle/>
        <a:p>
          <a:r>
            <a:rPr lang="zh-CN" altLang="en-US" dirty="0"/>
            <a:t>特征变换</a:t>
          </a:r>
        </a:p>
      </dgm:t>
    </dgm:pt>
    <dgm:pt modelId="{751EA5C0-8CEA-314C-B538-7BBE856E35FA}" type="parTrans" cxnId="{EAEAFB94-590C-3F4B-8AFC-8EB42ED447A4}">
      <dgm:prSet/>
      <dgm:spPr/>
      <dgm:t>
        <a:bodyPr/>
        <a:lstStyle/>
        <a:p>
          <a:endParaRPr lang="zh-CN" altLang="en-US"/>
        </a:p>
      </dgm:t>
    </dgm:pt>
    <dgm:pt modelId="{23CEB2B6-5AF4-8246-83AD-C3C18EDE46E5}" type="sibTrans" cxnId="{EAEAFB94-590C-3F4B-8AFC-8EB42ED447A4}">
      <dgm:prSet/>
      <dgm:spPr/>
      <dgm:t>
        <a:bodyPr/>
        <a:lstStyle/>
        <a:p>
          <a:endParaRPr lang="zh-CN" altLang="en-US"/>
        </a:p>
      </dgm:t>
    </dgm:pt>
    <dgm:pt modelId="{854AC670-C7D5-0044-AB45-439274A4D6DF}">
      <dgm:prSet phldrT="[文本]"/>
      <dgm:spPr/>
      <dgm:t>
        <a:bodyPr/>
        <a:lstStyle/>
        <a:p>
          <a:r>
            <a:rPr lang="zh-CN" altLang="en-US" dirty="0"/>
            <a:t>多项式变换</a:t>
          </a:r>
        </a:p>
      </dgm:t>
    </dgm:pt>
    <dgm:pt modelId="{E91498E9-A172-6646-A4BF-9C2A6A7D2154}" type="parTrans" cxnId="{1C6298A8-26C6-DB4C-860B-AF9824E94622}">
      <dgm:prSet/>
      <dgm:spPr/>
      <dgm:t>
        <a:bodyPr/>
        <a:lstStyle/>
        <a:p>
          <a:endParaRPr lang="zh-CN" altLang="en-US"/>
        </a:p>
      </dgm:t>
    </dgm:pt>
    <dgm:pt modelId="{C3589E1F-6DF1-CF49-998E-1CC9F797EBDC}" type="sibTrans" cxnId="{1C6298A8-26C6-DB4C-860B-AF9824E94622}">
      <dgm:prSet/>
      <dgm:spPr/>
      <dgm:t>
        <a:bodyPr/>
        <a:lstStyle/>
        <a:p>
          <a:endParaRPr lang="zh-CN" altLang="en-US"/>
        </a:p>
      </dgm:t>
    </dgm:pt>
    <dgm:pt modelId="{8E0D6CA8-BEE7-F045-9978-9D3734A68EAB}">
      <dgm:prSet phldrT="[文本]"/>
      <dgm:spPr/>
      <dgm:t>
        <a:bodyPr/>
        <a:lstStyle/>
        <a:p>
          <a:r>
            <a:rPr lang="en-US" altLang="zh-CN" dirty="0" err="1"/>
            <a:t>Sklearn</a:t>
          </a:r>
          <a:r>
            <a:rPr lang="en-US" altLang="zh-CN" dirty="0"/>
            <a:t>-preprocessing-</a:t>
          </a:r>
          <a:r>
            <a:rPr lang="en-US" altLang="zh-CN" dirty="0" err="1"/>
            <a:t>PolynomialFeatures</a:t>
          </a:r>
          <a:endParaRPr lang="zh-CN" altLang="en-US" dirty="0"/>
        </a:p>
      </dgm:t>
    </dgm:pt>
    <dgm:pt modelId="{A62746B4-C991-354E-A3B5-54601E078BF0}" type="parTrans" cxnId="{E94F9B75-3957-D341-94B6-78A45CF9298E}">
      <dgm:prSet/>
      <dgm:spPr/>
      <dgm:t>
        <a:bodyPr/>
        <a:lstStyle/>
        <a:p>
          <a:endParaRPr lang="zh-CN" altLang="en-US"/>
        </a:p>
      </dgm:t>
    </dgm:pt>
    <dgm:pt modelId="{1D62E4E6-51CD-4E4A-9CB7-2F953961F422}" type="sibTrans" cxnId="{E94F9B75-3957-D341-94B6-78A45CF9298E}">
      <dgm:prSet/>
      <dgm:spPr/>
      <dgm:t>
        <a:bodyPr/>
        <a:lstStyle/>
        <a:p>
          <a:endParaRPr lang="zh-CN" altLang="en-US"/>
        </a:p>
      </dgm:t>
    </dgm:pt>
    <dgm:pt modelId="{A35EB6D5-780B-3043-A1B7-46F2B1E19E45}" type="pres">
      <dgm:prSet presAssocID="{E2166137-5F04-D747-98FF-F4D78BA6AF63}" presName="diagram" presStyleCnt="0">
        <dgm:presLayoutVars>
          <dgm:chPref val="1"/>
          <dgm:dir/>
          <dgm:animOne val="branch"/>
          <dgm:animLvl val="lvl"/>
          <dgm:resizeHandles/>
        </dgm:presLayoutVars>
      </dgm:prSet>
      <dgm:spPr/>
      <dgm:t>
        <a:bodyPr/>
        <a:lstStyle/>
        <a:p>
          <a:endParaRPr lang="zh-CN" altLang="en-US"/>
        </a:p>
      </dgm:t>
    </dgm:pt>
    <dgm:pt modelId="{01E229A3-7F85-934E-B80B-37C5243CBF1D}" type="pres">
      <dgm:prSet presAssocID="{559E0202-98BF-5043-BC7E-43E72B3B4C5C}" presName="root" presStyleCnt="0"/>
      <dgm:spPr/>
    </dgm:pt>
    <dgm:pt modelId="{E780D38A-1680-B64A-9588-7A00B7F5A306}" type="pres">
      <dgm:prSet presAssocID="{559E0202-98BF-5043-BC7E-43E72B3B4C5C}" presName="rootComposite" presStyleCnt="0"/>
      <dgm:spPr/>
    </dgm:pt>
    <dgm:pt modelId="{91D7BD04-C257-0240-80C7-4A96E4F6A0C9}" type="pres">
      <dgm:prSet presAssocID="{559E0202-98BF-5043-BC7E-43E72B3B4C5C}" presName="rootText" presStyleLbl="node1" presStyleIdx="0" presStyleCnt="2" custScaleX="117227"/>
      <dgm:spPr/>
      <dgm:t>
        <a:bodyPr/>
        <a:lstStyle/>
        <a:p>
          <a:endParaRPr lang="zh-CN" altLang="en-US"/>
        </a:p>
      </dgm:t>
    </dgm:pt>
    <dgm:pt modelId="{49AF53C8-FD59-6E43-9BA4-C8D91903F68F}" type="pres">
      <dgm:prSet presAssocID="{559E0202-98BF-5043-BC7E-43E72B3B4C5C}" presName="rootConnector" presStyleLbl="node1" presStyleIdx="0" presStyleCnt="2"/>
      <dgm:spPr/>
      <dgm:t>
        <a:bodyPr/>
        <a:lstStyle/>
        <a:p>
          <a:endParaRPr lang="zh-CN" altLang="en-US"/>
        </a:p>
      </dgm:t>
    </dgm:pt>
    <dgm:pt modelId="{507ACD1D-E8F3-C949-9F68-C574515D9E49}" type="pres">
      <dgm:prSet presAssocID="{559E0202-98BF-5043-BC7E-43E72B3B4C5C}" presName="childShape" presStyleCnt="0"/>
      <dgm:spPr/>
    </dgm:pt>
    <dgm:pt modelId="{F6B1A082-0D4A-A141-8B13-7053CF9E4B38}" type="pres">
      <dgm:prSet presAssocID="{797E181A-8B2D-7D49-AFFD-10C06548E842}" presName="Name13" presStyleLbl="parChTrans1D2" presStyleIdx="0" presStyleCnt="4"/>
      <dgm:spPr/>
      <dgm:t>
        <a:bodyPr/>
        <a:lstStyle/>
        <a:p>
          <a:endParaRPr lang="zh-CN" altLang="en-US"/>
        </a:p>
      </dgm:t>
    </dgm:pt>
    <dgm:pt modelId="{B2376144-B617-BB45-80E8-01A22D9826C3}" type="pres">
      <dgm:prSet presAssocID="{B6AA3272-5F37-C443-B35B-4F3909E39225}" presName="childText" presStyleLbl="bgAcc1" presStyleIdx="0" presStyleCnt="4" custScaleX="131467">
        <dgm:presLayoutVars>
          <dgm:bulletEnabled val="1"/>
        </dgm:presLayoutVars>
      </dgm:prSet>
      <dgm:spPr/>
      <dgm:t>
        <a:bodyPr/>
        <a:lstStyle/>
        <a:p>
          <a:endParaRPr lang="zh-CN" altLang="en-US"/>
        </a:p>
      </dgm:t>
    </dgm:pt>
    <dgm:pt modelId="{842E0B8D-E637-2D4C-861D-9DB82ACAF592}" type="pres">
      <dgm:prSet presAssocID="{A645B18F-B43D-6040-BF25-543D7CED82A3}" presName="Name13" presStyleLbl="parChTrans1D2" presStyleIdx="1" presStyleCnt="4"/>
      <dgm:spPr/>
      <dgm:t>
        <a:bodyPr/>
        <a:lstStyle/>
        <a:p>
          <a:endParaRPr lang="zh-CN" altLang="en-US"/>
        </a:p>
      </dgm:t>
    </dgm:pt>
    <dgm:pt modelId="{2508EB7C-E248-8844-AA51-DD92D8CDE80E}" type="pres">
      <dgm:prSet presAssocID="{BE3F0F5D-98E8-794C-9E16-E34AAB83BC31}" presName="childText" presStyleLbl="bgAcc1" presStyleIdx="1" presStyleCnt="4" custScaleX="134721">
        <dgm:presLayoutVars>
          <dgm:bulletEnabled val="1"/>
        </dgm:presLayoutVars>
      </dgm:prSet>
      <dgm:spPr/>
      <dgm:t>
        <a:bodyPr/>
        <a:lstStyle/>
        <a:p>
          <a:endParaRPr lang="zh-CN" altLang="en-US"/>
        </a:p>
      </dgm:t>
    </dgm:pt>
    <dgm:pt modelId="{9A0A45DB-8E96-9543-A29A-79DFFC62D42F}" type="pres">
      <dgm:prSet presAssocID="{ABDE9483-667C-4345-AF9D-B5A2C4E64B35}" presName="root" presStyleCnt="0"/>
      <dgm:spPr/>
    </dgm:pt>
    <dgm:pt modelId="{4FC1417A-09F7-D349-8959-C2EBA100E0CF}" type="pres">
      <dgm:prSet presAssocID="{ABDE9483-667C-4345-AF9D-B5A2C4E64B35}" presName="rootComposite" presStyleCnt="0"/>
      <dgm:spPr/>
    </dgm:pt>
    <dgm:pt modelId="{99840766-34BF-5345-8C65-94D2C22F1E83}" type="pres">
      <dgm:prSet presAssocID="{ABDE9483-667C-4345-AF9D-B5A2C4E64B35}" presName="rootText" presStyleLbl="node1" presStyleIdx="1" presStyleCnt="2" custScaleX="122311" custLinFactNeighborX="20144"/>
      <dgm:spPr/>
      <dgm:t>
        <a:bodyPr/>
        <a:lstStyle/>
        <a:p>
          <a:endParaRPr lang="zh-CN" altLang="en-US"/>
        </a:p>
      </dgm:t>
    </dgm:pt>
    <dgm:pt modelId="{15471AA4-C722-F345-810F-2B9F56103047}" type="pres">
      <dgm:prSet presAssocID="{ABDE9483-667C-4345-AF9D-B5A2C4E64B35}" presName="rootConnector" presStyleLbl="node1" presStyleIdx="1" presStyleCnt="2"/>
      <dgm:spPr/>
      <dgm:t>
        <a:bodyPr/>
        <a:lstStyle/>
        <a:p>
          <a:endParaRPr lang="zh-CN" altLang="en-US"/>
        </a:p>
      </dgm:t>
    </dgm:pt>
    <dgm:pt modelId="{17C77F7D-AB13-2A40-9698-76CAE8EF48EE}" type="pres">
      <dgm:prSet presAssocID="{ABDE9483-667C-4345-AF9D-B5A2C4E64B35}" presName="childShape" presStyleCnt="0"/>
      <dgm:spPr/>
    </dgm:pt>
    <dgm:pt modelId="{99FC9607-A057-3C41-AA04-34B1DC36094A}" type="pres">
      <dgm:prSet presAssocID="{E91498E9-A172-6646-A4BF-9C2A6A7D2154}" presName="Name13" presStyleLbl="parChTrans1D2" presStyleIdx="2" presStyleCnt="4"/>
      <dgm:spPr/>
      <dgm:t>
        <a:bodyPr/>
        <a:lstStyle/>
        <a:p>
          <a:endParaRPr lang="zh-CN" altLang="en-US"/>
        </a:p>
      </dgm:t>
    </dgm:pt>
    <dgm:pt modelId="{1459D3A1-A501-0441-9217-4B5E47B834E8}" type="pres">
      <dgm:prSet presAssocID="{854AC670-C7D5-0044-AB45-439274A4D6DF}" presName="childText" presStyleLbl="bgAcc1" presStyleIdx="2" presStyleCnt="4" custScaleX="131106" custLinFactNeighborX="25796">
        <dgm:presLayoutVars>
          <dgm:bulletEnabled val="1"/>
        </dgm:presLayoutVars>
      </dgm:prSet>
      <dgm:spPr/>
      <dgm:t>
        <a:bodyPr/>
        <a:lstStyle/>
        <a:p>
          <a:endParaRPr lang="zh-CN" altLang="en-US"/>
        </a:p>
      </dgm:t>
    </dgm:pt>
    <dgm:pt modelId="{D4DCF859-702C-1E4C-9C6D-B9CA6C42FAEC}" type="pres">
      <dgm:prSet presAssocID="{A62746B4-C991-354E-A3B5-54601E078BF0}" presName="Name13" presStyleLbl="parChTrans1D2" presStyleIdx="3" presStyleCnt="4"/>
      <dgm:spPr/>
      <dgm:t>
        <a:bodyPr/>
        <a:lstStyle/>
        <a:p>
          <a:endParaRPr lang="zh-CN" altLang="en-US"/>
        </a:p>
      </dgm:t>
    </dgm:pt>
    <dgm:pt modelId="{72548ADA-F0FD-CD4F-9377-4C188DDF425E}" type="pres">
      <dgm:prSet presAssocID="{8E0D6CA8-BEE7-F045-9978-9D3734A68EAB}" presName="childText" presStyleLbl="bgAcc1" presStyleIdx="3" presStyleCnt="4" custScaleX="128844" custLinFactNeighborX="25182">
        <dgm:presLayoutVars>
          <dgm:bulletEnabled val="1"/>
        </dgm:presLayoutVars>
      </dgm:prSet>
      <dgm:spPr/>
      <dgm:t>
        <a:bodyPr/>
        <a:lstStyle/>
        <a:p>
          <a:endParaRPr lang="zh-CN" altLang="en-US"/>
        </a:p>
      </dgm:t>
    </dgm:pt>
  </dgm:ptLst>
  <dgm:cxnLst>
    <dgm:cxn modelId="{EAEAFB94-590C-3F4B-8AFC-8EB42ED447A4}" srcId="{E2166137-5F04-D747-98FF-F4D78BA6AF63}" destId="{ABDE9483-667C-4345-AF9D-B5A2C4E64B35}" srcOrd="1" destOrd="0" parTransId="{751EA5C0-8CEA-314C-B538-7BBE856E35FA}" sibTransId="{23CEB2B6-5AF4-8246-83AD-C3C18EDE46E5}"/>
    <dgm:cxn modelId="{0B210535-7FCD-A448-843C-08725C444F0B}" type="presOf" srcId="{797E181A-8B2D-7D49-AFFD-10C06548E842}" destId="{F6B1A082-0D4A-A141-8B13-7053CF9E4B38}" srcOrd="0" destOrd="0" presId="urn:microsoft.com/office/officeart/2005/8/layout/hierarchy3"/>
    <dgm:cxn modelId="{79D4C1A3-1943-F147-AB72-DB0B7747B91B}" type="presOf" srcId="{A62746B4-C991-354E-A3B5-54601E078BF0}" destId="{D4DCF859-702C-1E4C-9C6D-B9CA6C42FAEC}" srcOrd="0" destOrd="0" presId="urn:microsoft.com/office/officeart/2005/8/layout/hierarchy3"/>
    <dgm:cxn modelId="{C018E12E-A931-1E46-AA76-1BC364527466}" type="presOf" srcId="{A645B18F-B43D-6040-BF25-543D7CED82A3}" destId="{842E0B8D-E637-2D4C-861D-9DB82ACAF592}" srcOrd="0" destOrd="0" presId="urn:microsoft.com/office/officeart/2005/8/layout/hierarchy3"/>
    <dgm:cxn modelId="{BAB60808-A0BF-9445-81EB-722F017E07FF}" type="presOf" srcId="{B6AA3272-5F37-C443-B35B-4F3909E39225}" destId="{B2376144-B617-BB45-80E8-01A22D9826C3}" srcOrd="0" destOrd="0" presId="urn:microsoft.com/office/officeart/2005/8/layout/hierarchy3"/>
    <dgm:cxn modelId="{327C3898-D217-6F4B-8DA6-80E581332CD9}" type="presOf" srcId="{8E0D6CA8-BEE7-F045-9978-9D3734A68EAB}" destId="{72548ADA-F0FD-CD4F-9377-4C188DDF425E}" srcOrd="0" destOrd="0" presId="urn:microsoft.com/office/officeart/2005/8/layout/hierarchy3"/>
    <dgm:cxn modelId="{98295F5E-6517-1546-8C7D-6BEC69FFBCA8}" type="presOf" srcId="{E2166137-5F04-D747-98FF-F4D78BA6AF63}" destId="{A35EB6D5-780B-3043-A1B7-46F2B1E19E45}" srcOrd="0" destOrd="0" presId="urn:microsoft.com/office/officeart/2005/8/layout/hierarchy3"/>
    <dgm:cxn modelId="{2701F526-DE20-1E4F-A968-08A0E1192975}" type="presOf" srcId="{559E0202-98BF-5043-BC7E-43E72B3B4C5C}" destId="{91D7BD04-C257-0240-80C7-4A96E4F6A0C9}" srcOrd="0" destOrd="0" presId="urn:microsoft.com/office/officeart/2005/8/layout/hierarchy3"/>
    <dgm:cxn modelId="{BF9BBE0D-5380-7042-8027-A2C389FE32ED}" type="presOf" srcId="{BE3F0F5D-98E8-794C-9E16-E34AAB83BC31}" destId="{2508EB7C-E248-8844-AA51-DD92D8CDE80E}" srcOrd="0" destOrd="0" presId="urn:microsoft.com/office/officeart/2005/8/layout/hierarchy3"/>
    <dgm:cxn modelId="{9368802C-4F71-3B46-A628-2AD12629B0B7}" srcId="{559E0202-98BF-5043-BC7E-43E72B3B4C5C}" destId="{BE3F0F5D-98E8-794C-9E16-E34AAB83BC31}" srcOrd="1" destOrd="0" parTransId="{A645B18F-B43D-6040-BF25-543D7CED82A3}" sibTransId="{A5D70E64-7CA6-0443-9233-410552DF339F}"/>
    <dgm:cxn modelId="{7C66649C-D8FC-B24A-9C8E-DB099DDDBE2B}" type="presOf" srcId="{854AC670-C7D5-0044-AB45-439274A4D6DF}" destId="{1459D3A1-A501-0441-9217-4B5E47B834E8}" srcOrd="0" destOrd="0" presId="urn:microsoft.com/office/officeart/2005/8/layout/hierarchy3"/>
    <dgm:cxn modelId="{DD1C95D4-8FD1-4E46-8A2F-3A4F80C7A975}" type="presOf" srcId="{ABDE9483-667C-4345-AF9D-B5A2C4E64B35}" destId="{99840766-34BF-5345-8C65-94D2C22F1E83}" srcOrd="0" destOrd="0" presId="urn:microsoft.com/office/officeart/2005/8/layout/hierarchy3"/>
    <dgm:cxn modelId="{E94F9B75-3957-D341-94B6-78A45CF9298E}" srcId="{ABDE9483-667C-4345-AF9D-B5A2C4E64B35}" destId="{8E0D6CA8-BEE7-F045-9978-9D3734A68EAB}" srcOrd="1" destOrd="0" parTransId="{A62746B4-C991-354E-A3B5-54601E078BF0}" sibTransId="{1D62E4E6-51CD-4E4A-9CB7-2F953961F422}"/>
    <dgm:cxn modelId="{7202F5D5-B80D-6040-87E0-5A1AE634AA43}" type="presOf" srcId="{ABDE9483-667C-4345-AF9D-B5A2C4E64B35}" destId="{15471AA4-C722-F345-810F-2B9F56103047}" srcOrd="1" destOrd="0" presId="urn:microsoft.com/office/officeart/2005/8/layout/hierarchy3"/>
    <dgm:cxn modelId="{A3A2E773-A589-DD45-8ABD-248F27F5B802}" srcId="{559E0202-98BF-5043-BC7E-43E72B3B4C5C}" destId="{B6AA3272-5F37-C443-B35B-4F3909E39225}" srcOrd="0" destOrd="0" parTransId="{797E181A-8B2D-7D49-AFFD-10C06548E842}" sibTransId="{1BB038F0-8454-D947-A9C8-87F15E3B32EC}"/>
    <dgm:cxn modelId="{0E9D7939-3AF3-254A-B050-4C0C09C00FBC}" type="presOf" srcId="{E91498E9-A172-6646-A4BF-9C2A6A7D2154}" destId="{99FC9607-A057-3C41-AA04-34B1DC36094A}" srcOrd="0" destOrd="0" presId="urn:microsoft.com/office/officeart/2005/8/layout/hierarchy3"/>
    <dgm:cxn modelId="{7760C961-477D-1E4D-A054-84AD47CEF40F}" type="presOf" srcId="{559E0202-98BF-5043-BC7E-43E72B3B4C5C}" destId="{49AF53C8-FD59-6E43-9BA4-C8D91903F68F}" srcOrd="1" destOrd="0" presId="urn:microsoft.com/office/officeart/2005/8/layout/hierarchy3"/>
    <dgm:cxn modelId="{1C6298A8-26C6-DB4C-860B-AF9824E94622}" srcId="{ABDE9483-667C-4345-AF9D-B5A2C4E64B35}" destId="{854AC670-C7D5-0044-AB45-439274A4D6DF}" srcOrd="0" destOrd="0" parTransId="{E91498E9-A172-6646-A4BF-9C2A6A7D2154}" sibTransId="{C3589E1F-6DF1-CF49-998E-1CC9F797EBDC}"/>
    <dgm:cxn modelId="{29A8C1AA-5214-9049-BE94-EF0CF8029AB7}" srcId="{E2166137-5F04-D747-98FF-F4D78BA6AF63}" destId="{559E0202-98BF-5043-BC7E-43E72B3B4C5C}" srcOrd="0" destOrd="0" parTransId="{3E08A654-EBC0-3543-B7C1-750283E19A89}" sibTransId="{B930EA52-6DD7-E144-A969-90CFD77F7042}"/>
    <dgm:cxn modelId="{963A119C-7CE6-8649-85E7-AA173D6390C4}" type="presParOf" srcId="{A35EB6D5-780B-3043-A1B7-46F2B1E19E45}" destId="{01E229A3-7F85-934E-B80B-37C5243CBF1D}" srcOrd="0" destOrd="0" presId="urn:microsoft.com/office/officeart/2005/8/layout/hierarchy3"/>
    <dgm:cxn modelId="{84C17861-B671-6F43-B5C1-7DE3B222AB43}" type="presParOf" srcId="{01E229A3-7F85-934E-B80B-37C5243CBF1D}" destId="{E780D38A-1680-B64A-9588-7A00B7F5A306}" srcOrd="0" destOrd="0" presId="urn:microsoft.com/office/officeart/2005/8/layout/hierarchy3"/>
    <dgm:cxn modelId="{2D02347F-718B-B64C-B904-E3C7EEFC998D}" type="presParOf" srcId="{E780D38A-1680-B64A-9588-7A00B7F5A306}" destId="{91D7BD04-C257-0240-80C7-4A96E4F6A0C9}" srcOrd="0" destOrd="0" presId="urn:microsoft.com/office/officeart/2005/8/layout/hierarchy3"/>
    <dgm:cxn modelId="{F5C81EDB-8192-C64E-8382-4C6A7705D5B1}" type="presParOf" srcId="{E780D38A-1680-B64A-9588-7A00B7F5A306}" destId="{49AF53C8-FD59-6E43-9BA4-C8D91903F68F}" srcOrd="1" destOrd="0" presId="urn:microsoft.com/office/officeart/2005/8/layout/hierarchy3"/>
    <dgm:cxn modelId="{9D4ACA64-C8B3-0E45-BA72-0E75006D6CA4}" type="presParOf" srcId="{01E229A3-7F85-934E-B80B-37C5243CBF1D}" destId="{507ACD1D-E8F3-C949-9F68-C574515D9E49}" srcOrd="1" destOrd="0" presId="urn:microsoft.com/office/officeart/2005/8/layout/hierarchy3"/>
    <dgm:cxn modelId="{8E9DD012-C451-FD45-9DB1-C693DDD5AD3A}" type="presParOf" srcId="{507ACD1D-E8F3-C949-9F68-C574515D9E49}" destId="{F6B1A082-0D4A-A141-8B13-7053CF9E4B38}" srcOrd="0" destOrd="0" presId="urn:microsoft.com/office/officeart/2005/8/layout/hierarchy3"/>
    <dgm:cxn modelId="{5A2A5A0E-166D-DE4E-9E6A-51A8910ECADD}" type="presParOf" srcId="{507ACD1D-E8F3-C949-9F68-C574515D9E49}" destId="{B2376144-B617-BB45-80E8-01A22D9826C3}" srcOrd="1" destOrd="0" presId="urn:microsoft.com/office/officeart/2005/8/layout/hierarchy3"/>
    <dgm:cxn modelId="{E630B78E-2DA8-0C4C-B72D-5B6631940BA4}" type="presParOf" srcId="{507ACD1D-E8F3-C949-9F68-C574515D9E49}" destId="{842E0B8D-E637-2D4C-861D-9DB82ACAF592}" srcOrd="2" destOrd="0" presId="urn:microsoft.com/office/officeart/2005/8/layout/hierarchy3"/>
    <dgm:cxn modelId="{F804C5BD-2EAD-6346-9EBD-8B74A4EE56F5}" type="presParOf" srcId="{507ACD1D-E8F3-C949-9F68-C574515D9E49}" destId="{2508EB7C-E248-8844-AA51-DD92D8CDE80E}" srcOrd="3" destOrd="0" presId="urn:microsoft.com/office/officeart/2005/8/layout/hierarchy3"/>
    <dgm:cxn modelId="{19C8863F-EF3C-274D-8E22-34E27EC04710}" type="presParOf" srcId="{A35EB6D5-780B-3043-A1B7-46F2B1E19E45}" destId="{9A0A45DB-8E96-9543-A29A-79DFFC62D42F}" srcOrd="1" destOrd="0" presId="urn:microsoft.com/office/officeart/2005/8/layout/hierarchy3"/>
    <dgm:cxn modelId="{95AE2F26-402F-DC4A-B479-A6200C78C37B}" type="presParOf" srcId="{9A0A45DB-8E96-9543-A29A-79DFFC62D42F}" destId="{4FC1417A-09F7-D349-8959-C2EBA100E0CF}" srcOrd="0" destOrd="0" presId="urn:microsoft.com/office/officeart/2005/8/layout/hierarchy3"/>
    <dgm:cxn modelId="{2856E525-B83A-B543-B8AC-5878B54FD826}" type="presParOf" srcId="{4FC1417A-09F7-D349-8959-C2EBA100E0CF}" destId="{99840766-34BF-5345-8C65-94D2C22F1E83}" srcOrd="0" destOrd="0" presId="urn:microsoft.com/office/officeart/2005/8/layout/hierarchy3"/>
    <dgm:cxn modelId="{9067AA12-9092-084A-AEF7-0338ACA1DA87}" type="presParOf" srcId="{4FC1417A-09F7-D349-8959-C2EBA100E0CF}" destId="{15471AA4-C722-F345-810F-2B9F56103047}" srcOrd="1" destOrd="0" presId="urn:microsoft.com/office/officeart/2005/8/layout/hierarchy3"/>
    <dgm:cxn modelId="{14F3DEFF-CA69-0D40-B2DF-8F790127236B}" type="presParOf" srcId="{9A0A45DB-8E96-9543-A29A-79DFFC62D42F}" destId="{17C77F7D-AB13-2A40-9698-76CAE8EF48EE}" srcOrd="1" destOrd="0" presId="urn:microsoft.com/office/officeart/2005/8/layout/hierarchy3"/>
    <dgm:cxn modelId="{57FCFAA5-E779-9849-9ED1-9A62F920A3FB}" type="presParOf" srcId="{17C77F7D-AB13-2A40-9698-76CAE8EF48EE}" destId="{99FC9607-A057-3C41-AA04-34B1DC36094A}" srcOrd="0" destOrd="0" presId="urn:microsoft.com/office/officeart/2005/8/layout/hierarchy3"/>
    <dgm:cxn modelId="{50C96765-788A-E84E-AB83-FD7663E22993}" type="presParOf" srcId="{17C77F7D-AB13-2A40-9698-76CAE8EF48EE}" destId="{1459D3A1-A501-0441-9217-4B5E47B834E8}" srcOrd="1" destOrd="0" presId="urn:microsoft.com/office/officeart/2005/8/layout/hierarchy3"/>
    <dgm:cxn modelId="{3AE3E038-FD37-B549-97AE-D53880ED3FD2}" type="presParOf" srcId="{17C77F7D-AB13-2A40-9698-76CAE8EF48EE}" destId="{D4DCF859-702C-1E4C-9C6D-B9CA6C42FAEC}" srcOrd="2" destOrd="0" presId="urn:microsoft.com/office/officeart/2005/8/layout/hierarchy3"/>
    <dgm:cxn modelId="{20E773A8-A24F-FD43-957C-83CC9CD6133B}" type="presParOf" srcId="{17C77F7D-AB13-2A40-9698-76CAE8EF48EE}" destId="{72548ADA-F0FD-CD4F-9377-4C188DDF425E}"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6F886D-ED93-46A5-A703-DE68D73C44E3}" type="doc">
      <dgm:prSet loTypeId="urn:microsoft.com/office/officeart/2005/8/layout/vList3" loCatId="picture" qsTypeId="urn:microsoft.com/office/officeart/2005/8/quickstyle/simple1" qsCatId="simple" csTypeId="urn:microsoft.com/office/officeart/2005/8/colors/accent0_2" csCatId="mainScheme" phldr="1"/>
      <dgm:spPr/>
    </dgm:pt>
    <dgm:pt modelId="{BAE1D174-22A9-423F-979F-ADC2865F2497}">
      <dgm:prSet phldrT="[文本]" custT="1"/>
      <dgm:spPr/>
      <dgm:t>
        <a:bodyPr/>
        <a:lstStyle/>
        <a:p>
          <a:r>
            <a:rPr lang="zh-CN" altLang="en-US" sz="3600" dirty="0"/>
            <a:t>基于用户聚类</a:t>
          </a:r>
        </a:p>
      </dgm:t>
    </dgm:pt>
    <dgm:pt modelId="{2D7100BD-5DD6-4597-AA5F-692F76F3AF84}" type="parTrans" cxnId="{5AED2997-9A50-411E-8809-3FDD2746D2B9}">
      <dgm:prSet/>
      <dgm:spPr/>
      <dgm:t>
        <a:bodyPr/>
        <a:lstStyle/>
        <a:p>
          <a:endParaRPr lang="zh-CN" altLang="en-US"/>
        </a:p>
      </dgm:t>
    </dgm:pt>
    <dgm:pt modelId="{17C44157-C7FF-49AF-9323-509F52D331FE}" type="sibTrans" cxnId="{5AED2997-9A50-411E-8809-3FDD2746D2B9}">
      <dgm:prSet/>
      <dgm:spPr/>
      <dgm:t>
        <a:bodyPr/>
        <a:lstStyle/>
        <a:p>
          <a:endParaRPr lang="zh-CN" altLang="en-US"/>
        </a:p>
      </dgm:t>
    </dgm:pt>
    <dgm:pt modelId="{E59CF5FD-5945-4ABD-AE57-FAE56EAF2B2B}">
      <dgm:prSet phldrT="[文本]" custT="1"/>
      <dgm:spPr/>
      <dgm:t>
        <a:bodyPr/>
        <a:lstStyle/>
        <a:p>
          <a:r>
            <a:rPr lang="zh-CN" altLang="en-US" sz="3600" dirty="0"/>
            <a:t>基于酒店聚类</a:t>
          </a:r>
        </a:p>
      </dgm:t>
    </dgm:pt>
    <dgm:pt modelId="{FF34CE8D-C6AE-414D-8C1F-18625E633B5E}" type="parTrans" cxnId="{B17095F5-0494-4B8C-AE47-282460561C86}">
      <dgm:prSet/>
      <dgm:spPr/>
      <dgm:t>
        <a:bodyPr/>
        <a:lstStyle/>
        <a:p>
          <a:endParaRPr lang="zh-CN" altLang="en-US"/>
        </a:p>
      </dgm:t>
    </dgm:pt>
    <dgm:pt modelId="{76964042-3141-4A63-9328-2F62467A5C94}" type="sibTrans" cxnId="{B17095F5-0494-4B8C-AE47-282460561C86}">
      <dgm:prSet/>
      <dgm:spPr/>
      <dgm:t>
        <a:bodyPr/>
        <a:lstStyle/>
        <a:p>
          <a:endParaRPr lang="zh-CN" altLang="en-US"/>
        </a:p>
      </dgm:t>
    </dgm:pt>
    <dgm:pt modelId="{495BF420-31D4-4056-A27D-36429779579B}" type="pres">
      <dgm:prSet presAssocID="{3E6F886D-ED93-46A5-A703-DE68D73C44E3}" presName="linearFlow" presStyleCnt="0">
        <dgm:presLayoutVars>
          <dgm:dir/>
          <dgm:resizeHandles val="exact"/>
        </dgm:presLayoutVars>
      </dgm:prSet>
      <dgm:spPr/>
    </dgm:pt>
    <dgm:pt modelId="{B9480499-25DA-472C-9DC8-38A802DF5B2F}" type="pres">
      <dgm:prSet presAssocID="{BAE1D174-22A9-423F-979F-ADC2865F2497}" presName="composite" presStyleCnt="0"/>
      <dgm:spPr/>
    </dgm:pt>
    <dgm:pt modelId="{53DFBE8C-4599-4246-A429-3FC1BEAD1372}" type="pres">
      <dgm:prSet presAssocID="{BAE1D174-22A9-423F-979F-ADC2865F2497}" presName="imgShp" presStyleLbl="fgImgPlace1" presStyleIdx="0" presStyleCnt="2" custLinFactNeighborX="-1103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dgm:spPr>
      <dgm:extLst>
        <a:ext uri="{E40237B7-FDA0-4F09-8148-C483321AD2D9}">
          <dgm14:cNvPr xmlns:dgm14="http://schemas.microsoft.com/office/drawing/2010/diagram" id="0" name="" descr="舞蹈"/>
        </a:ext>
      </dgm:extLst>
    </dgm:pt>
    <dgm:pt modelId="{FCAB6519-ACAF-4D6C-A5B2-886604533B6A}" type="pres">
      <dgm:prSet presAssocID="{BAE1D174-22A9-423F-979F-ADC2865F2497}" presName="txShp" presStyleLbl="node1" presStyleIdx="0" presStyleCnt="2" custScaleY="49132" custLinFactNeighborX="14580">
        <dgm:presLayoutVars>
          <dgm:bulletEnabled val="1"/>
        </dgm:presLayoutVars>
      </dgm:prSet>
      <dgm:spPr/>
      <dgm:t>
        <a:bodyPr/>
        <a:lstStyle/>
        <a:p>
          <a:endParaRPr lang="zh-CN" altLang="en-US"/>
        </a:p>
      </dgm:t>
    </dgm:pt>
    <dgm:pt modelId="{F3FAE307-06CB-4D5B-BD92-0C708A557677}" type="pres">
      <dgm:prSet presAssocID="{17C44157-C7FF-49AF-9323-509F52D331FE}" presName="spacing" presStyleCnt="0"/>
      <dgm:spPr/>
    </dgm:pt>
    <dgm:pt modelId="{4CCD6569-4187-47A6-96D3-24BC3755C0B6}" type="pres">
      <dgm:prSet presAssocID="{E59CF5FD-5945-4ABD-AE57-FAE56EAF2B2B}" presName="composite" presStyleCnt="0"/>
      <dgm:spPr/>
    </dgm:pt>
    <dgm:pt modelId="{397426B6-93F6-441B-8A14-74BC2DFE9D82}" type="pres">
      <dgm:prSet presAssocID="{E59CF5FD-5945-4ABD-AE57-FAE56EAF2B2B}" presName="imgShp" presStyleLbl="fgImgPlace1" presStyleIdx="1" presStyleCnt="2" custLinFactNeighborX="-1220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a:blipFill>
      </dgm:spPr>
      <dgm:extLst>
        <a:ext uri="{E40237B7-FDA0-4F09-8148-C483321AD2D9}">
          <dgm14:cNvPr xmlns:dgm14="http://schemas.microsoft.com/office/drawing/2010/diagram" id="0" name="" descr="建筑"/>
        </a:ext>
      </dgm:extLst>
    </dgm:pt>
    <dgm:pt modelId="{B73DF00C-FF98-4E14-B9B1-4DB692092CE8}" type="pres">
      <dgm:prSet presAssocID="{E59CF5FD-5945-4ABD-AE57-FAE56EAF2B2B}" presName="txShp" presStyleLbl="node1" presStyleIdx="1" presStyleCnt="2" custScaleX="104516" custScaleY="54343" custLinFactNeighborX="16499">
        <dgm:presLayoutVars>
          <dgm:bulletEnabled val="1"/>
        </dgm:presLayoutVars>
      </dgm:prSet>
      <dgm:spPr/>
      <dgm:t>
        <a:bodyPr/>
        <a:lstStyle/>
        <a:p>
          <a:endParaRPr lang="zh-CN" altLang="en-US"/>
        </a:p>
      </dgm:t>
    </dgm:pt>
  </dgm:ptLst>
  <dgm:cxnLst>
    <dgm:cxn modelId="{B17095F5-0494-4B8C-AE47-282460561C86}" srcId="{3E6F886D-ED93-46A5-A703-DE68D73C44E3}" destId="{E59CF5FD-5945-4ABD-AE57-FAE56EAF2B2B}" srcOrd="1" destOrd="0" parTransId="{FF34CE8D-C6AE-414D-8C1F-18625E633B5E}" sibTransId="{76964042-3141-4A63-9328-2F62467A5C94}"/>
    <dgm:cxn modelId="{56454772-319B-49FF-B2D4-BF23A6B16C1D}" type="presOf" srcId="{BAE1D174-22A9-423F-979F-ADC2865F2497}" destId="{FCAB6519-ACAF-4D6C-A5B2-886604533B6A}" srcOrd="0" destOrd="0" presId="urn:microsoft.com/office/officeart/2005/8/layout/vList3"/>
    <dgm:cxn modelId="{5AED2997-9A50-411E-8809-3FDD2746D2B9}" srcId="{3E6F886D-ED93-46A5-A703-DE68D73C44E3}" destId="{BAE1D174-22A9-423F-979F-ADC2865F2497}" srcOrd="0" destOrd="0" parTransId="{2D7100BD-5DD6-4597-AA5F-692F76F3AF84}" sibTransId="{17C44157-C7FF-49AF-9323-509F52D331FE}"/>
    <dgm:cxn modelId="{3E6B756D-25B4-417F-9467-F57F6048A3DF}" type="presOf" srcId="{3E6F886D-ED93-46A5-A703-DE68D73C44E3}" destId="{495BF420-31D4-4056-A27D-36429779579B}" srcOrd="0" destOrd="0" presId="urn:microsoft.com/office/officeart/2005/8/layout/vList3"/>
    <dgm:cxn modelId="{F4E5A1DF-DEB6-4906-B547-EB7C8FC8BAC7}" type="presOf" srcId="{E59CF5FD-5945-4ABD-AE57-FAE56EAF2B2B}" destId="{B73DF00C-FF98-4E14-B9B1-4DB692092CE8}" srcOrd="0" destOrd="0" presId="urn:microsoft.com/office/officeart/2005/8/layout/vList3"/>
    <dgm:cxn modelId="{EFA6D305-8E22-4C3B-8586-76B0A75528FA}" type="presParOf" srcId="{495BF420-31D4-4056-A27D-36429779579B}" destId="{B9480499-25DA-472C-9DC8-38A802DF5B2F}" srcOrd="0" destOrd="0" presId="urn:microsoft.com/office/officeart/2005/8/layout/vList3"/>
    <dgm:cxn modelId="{038DED59-224E-49FA-8085-9BE65546FC6A}" type="presParOf" srcId="{B9480499-25DA-472C-9DC8-38A802DF5B2F}" destId="{53DFBE8C-4599-4246-A429-3FC1BEAD1372}" srcOrd="0" destOrd="0" presId="urn:microsoft.com/office/officeart/2005/8/layout/vList3"/>
    <dgm:cxn modelId="{45FF6A36-E526-4BBE-989B-85AD8AD7D036}" type="presParOf" srcId="{B9480499-25DA-472C-9DC8-38A802DF5B2F}" destId="{FCAB6519-ACAF-4D6C-A5B2-886604533B6A}" srcOrd="1" destOrd="0" presId="urn:microsoft.com/office/officeart/2005/8/layout/vList3"/>
    <dgm:cxn modelId="{13C98CB4-D617-4B88-A32D-9257EA66F730}" type="presParOf" srcId="{495BF420-31D4-4056-A27D-36429779579B}" destId="{F3FAE307-06CB-4D5B-BD92-0C708A557677}" srcOrd="1" destOrd="0" presId="urn:microsoft.com/office/officeart/2005/8/layout/vList3"/>
    <dgm:cxn modelId="{03258F33-5389-449E-A3FF-8E39A0BE261C}" type="presParOf" srcId="{495BF420-31D4-4056-A27D-36429779579B}" destId="{4CCD6569-4187-47A6-96D3-24BC3755C0B6}" srcOrd="2" destOrd="0" presId="urn:microsoft.com/office/officeart/2005/8/layout/vList3"/>
    <dgm:cxn modelId="{97401A22-D8E5-4216-8FE5-9144E7C14FC1}" type="presParOf" srcId="{4CCD6569-4187-47A6-96D3-24BC3755C0B6}" destId="{397426B6-93F6-441B-8A14-74BC2DFE9D82}" srcOrd="0" destOrd="0" presId="urn:microsoft.com/office/officeart/2005/8/layout/vList3"/>
    <dgm:cxn modelId="{4D2C8E23-A1EF-462E-82F6-ADD32167427D}" type="presParOf" srcId="{4CCD6569-4187-47A6-96D3-24BC3755C0B6}" destId="{B73DF00C-FF98-4E14-B9B1-4DB692092CE8}"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A02ACD8-3449-4B0F-98D3-CDF236B3DA08}"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zh-CN" altLang="en-US"/>
        </a:p>
      </dgm:t>
    </dgm:pt>
    <dgm:pt modelId="{B2874988-1AE2-44AB-BDA4-BF26DFAB7E17}">
      <dgm:prSet phldrT="[文本]" custT="1"/>
      <dgm:spPr/>
      <dgm:t>
        <a:bodyPr/>
        <a:lstStyle/>
        <a:p>
          <a:r>
            <a:rPr lang="zh-CN" altLang="en-US" sz="2000" dirty="0"/>
            <a:t>目标函数</a:t>
          </a:r>
        </a:p>
      </dgm:t>
    </dgm:pt>
    <dgm:pt modelId="{F95EE209-7F69-45F5-BBD5-9F6356C8CD2B}" type="parTrans" cxnId="{7747FC65-3F17-4B63-9545-31C7D709D931}">
      <dgm:prSet/>
      <dgm:spPr/>
      <dgm:t>
        <a:bodyPr/>
        <a:lstStyle/>
        <a:p>
          <a:endParaRPr lang="zh-CN" altLang="en-US"/>
        </a:p>
      </dgm:t>
    </dgm:pt>
    <dgm:pt modelId="{ADEA3437-4BD1-420C-BE1A-21F17D006E45}" type="sibTrans" cxnId="{7747FC65-3F17-4B63-9545-31C7D709D931}">
      <dgm:prSet/>
      <dgm:spPr/>
      <dgm:t>
        <a:bodyPr/>
        <a:lstStyle/>
        <a:p>
          <a:endParaRPr lang="zh-CN" altLang="en-US"/>
        </a:p>
      </dgm:t>
    </dgm:pt>
    <dgm:pt modelId="{5BEF2C48-957B-453F-9651-1F8EB5460BDF}">
      <dgm:prSet phldrT="[文本]" custT="1"/>
      <dgm:spPr/>
      <dgm:t>
        <a:bodyPr/>
        <a:lstStyle/>
        <a:p>
          <a:r>
            <a:rPr lang="zh-CN" altLang="en-US" sz="2000" dirty="0"/>
            <a:t>正则项</a:t>
          </a:r>
        </a:p>
      </dgm:t>
    </dgm:pt>
    <dgm:pt modelId="{35F3F36B-5BF6-4160-8393-5029F461B517}" type="parTrans" cxnId="{4892B8F3-8FA7-45F6-BA3E-16B1FB20B33D}">
      <dgm:prSet/>
      <dgm:spPr/>
      <dgm:t>
        <a:bodyPr/>
        <a:lstStyle/>
        <a:p>
          <a:endParaRPr lang="zh-CN" altLang="en-US"/>
        </a:p>
      </dgm:t>
    </dgm:pt>
    <dgm:pt modelId="{9781B4FD-DFFE-4ABB-8ACE-D137E5201B2D}" type="sibTrans" cxnId="{4892B8F3-8FA7-45F6-BA3E-16B1FB20B33D}">
      <dgm:prSet/>
      <dgm:spPr/>
      <dgm:t>
        <a:bodyPr/>
        <a:lstStyle/>
        <a:p>
          <a:endParaRPr lang="zh-CN" altLang="en-US"/>
        </a:p>
      </dgm:t>
    </dgm:pt>
    <dgm:pt modelId="{3B29A5C2-4832-4709-9A08-C8B848B56A58}">
      <dgm:prSet phldrT="[文本]" custT="1"/>
      <dgm:spPr/>
      <dgm:t>
        <a:bodyPr/>
        <a:lstStyle/>
        <a:p>
          <a:r>
            <a:rPr lang="zh-CN" altLang="en-US" sz="2000" dirty="0"/>
            <a:t>实现排序</a:t>
          </a:r>
        </a:p>
      </dgm:t>
    </dgm:pt>
    <dgm:pt modelId="{12C12360-A2F5-430F-A7D3-C119483AA81C}" type="parTrans" cxnId="{E6CB61B4-46D3-4676-94C6-E67998AF2E7D}">
      <dgm:prSet/>
      <dgm:spPr/>
      <dgm:t>
        <a:bodyPr/>
        <a:lstStyle/>
        <a:p>
          <a:endParaRPr lang="zh-CN" altLang="en-US"/>
        </a:p>
      </dgm:t>
    </dgm:pt>
    <dgm:pt modelId="{51A22046-AFAA-438F-A080-98A57EE5E0D6}" type="sibTrans" cxnId="{E6CB61B4-46D3-4676-94C6-E67998AF2E7D}">
      <dgm:prSet/>
      <dgm:spPr/>
      <dgm:t>
        <a:bodyPr/>
        <a:lstStyle/>
        <a:p>
          <a:endParaRPr lang="zh-CN" altLang="en-US"/>
        </a:p>
      </dgm:t>
    </dgm:pt>
    <dgm:pt modelId="{ACE5EAB7-A628-4F04-94E7-43BA9176086F}">
      <dgm:prSet phldrT="[文本]" custT="1"/>
      <dgm:spPr/>
      <dgm:t>
        <a:bodyPr/>
        <a:lstStyle/>
        <a:p>
          <a:r>
            <a:rPr lang="zh-CN" altLang="en-US" sz="2000" dirty="0"/>
            <a:t>稀疏值的处理</a:t>
          </a:r>
        </a:p>
      </dgm:t>
    </dgm:pt>
    <dgm:pt modelId="{16DB43F9-25AD-445E-91A9-2D19BA465643}" type="parTrans" cxnId="{9123627E-FA1B-4CD8-881E-DE31724F52DA}">
      <dgm:prSet/>
      <dgm:spPr/>
      <dgm:t>
        <a:bodyPr/>
        <a:lstStyle/>
        <a:p>
          <a:endParaRPr lang="zh-CN" altLang="en-US"/>
        </a:p>
      </dgm:t>
    </dgm:pt>
    <dgm:pt modelId="{62F654D5-D7F6-4031-B212-6F69E5FF6092}" type="sibTrans" cxnId="{9123627E-FA1B-4CD8-881E-DE31724F52DA}">
      <dgm:prSet/>
      <dgm:spPr/>
      <dgm:t>
        <a:bodyPr/>
        <a:lstStyle/>
        <a:p>
          <a:endParaRPr lang="zh-CN" altLang="en-US"/>
        </a:p>
      </dgm:t>
    </dgm:pt>
    <dgm:pt modelId="{8AB06342-B360-46D6-99C1-A16FB12A4270}">
      <dgm:prSet phldrT="[文本]" custT="1"/>
      <dgm:spPr/>
      <dgm:t>
        <a:bodyPr/>
        <a:lstStyle/>
        <a:p>
          <a:r>
            <a:rPr lang="zh-CN" altLang="en-US" sz="2800" dirty="0"/>
            <a:t>优势</a:t>
          </a:r>
        </a:p>
      </dgm:t>
    </dgm:pt>
    <dgm:pt modelId="{5539A3EC-C783-4A94-9354-AA16F0357929}" type="sibTrans" cxnId="{FAB306B9-E9C1-426C-A285-6767AC79229F}">
      <dgm:prSet/>
      <dgm:spPr/>
      <dgm:t>
        <a:bodyPr/>
        <a:lstStyle/>
        <a:p>
          <a:endParaRPr lang="zh-CN" altLang="en-US"/>
        </a:p>
      </dgm:t>
    </dgm:pt>
    <dgm:pt modelId="{D86A756F-B50F-444B-A8CD-010903341FDF}" type="parTrans" cxnId="{FAB306B9-E9C1-426C-A285-6767AC79229F}">
      <dgm:prSet/>
      <dgm:spPr/>
      <dgm:t>
        <a:bodyPr/>
        <a:lstStyle/>
        <a:p>
          <a:endParaRPr lang="zh-CN" altLang="en-US"/>
        </a:p>
      </dgm:t>
    </dgm:pt>
    <dgm:pt modelId="{8DC441AA-59BB-4343-A981-92EB42B6BE38}">
      <dgm:prSet phldrT="[文本]" custT="1"/>
      <dgm:spPr/>
      <dgm:t>
        <a:bodyPr/>
        <a:lstStyle/>
        <a:p>
          <a:pPr algn="l"/>
          <a:r>
            <a:rPr lang="zh-CN" altLang="en-US" sz="2000" dirty="0"/>
            <a:t>列抽样</a:t>
          </a:r>
        </a:p>
      </dgm:t>
    </dgm:pt>
    <dgm:pt modelId="{AD6CCDB2-94D7-4D13-B137-7003A6CF897D}" type="parTrans" cxnId="{ADEC8510-FC6E-4C39-8A3C-A9E0EFD52A66}">
      <dgm:prSet/>
      <dgm:spPr/>
      <dgm:t>
        <a:bodyPr/>
        <a:lstStyle/>
        <a:p>
          <a:endParaRPr lang="zh-CN" altLang="en-US"/>
        </a:p>
      </dgm:t>
    </dgm:pt>
    <dgm:pt modelId="{2F578D4B-3005-4AA4-B7F0-5D43C64EFB56}" type="sibTrans" cxnId="{ADEC8510-FC6E-4C39-8A3C-A9E0EFD52A66}">
      <dgm:prSet/>
      <dgm:spPr/>
      <dgm:t>
        <a:bodyPr/>
        <a:lstStyle/>
        <a:p>
          <a:endParaRPr lang="zh-CN" altLang="en-US"/>
        </a:p>
      </dgm:t>
    </dgm:pt>
    <dgm:pt modelId="{67051AA9-7630-4094-A070-66A927E1660E}" type="pres">
      <dgm:prSet presAssocID="{CA02ACD8-3449-4B0F-98D3-CDF236B3DA08}" presName="Name0" presStyleCnt="0">
        <dgm:presLayoutVars>
          <dgm:chMax val="1"/>
          <dgm:chPref val="1"/>
        </dgm:presLayoutVars>
      </dgm:prSet>
      <dgm:spPr/>
      <dgm:t>
        <a:bodyPr/>
        <a:lstStyle/>
        <a:p>
          <a:endParaRPr lang="zh-CN" altLang="en-US"/>
        </a:p>
      </dgm:t>
    </dgm:pt>
    <dgm:pt modelId="{781D27B9-A25D-432A-A4CC-920F377B8B1C}" type="pres">
      <dgm:prSet presAssocID="{8AB06342-B360-46D6-99C1-A16FB12A4270}" presName="Parent" presStyleLbl="node0" presStyleIdx="0" presStyleCnt="1" custScaleX="126468">
        <dgm:presLayoutVars>
          <dgm:chMax val="5"/>
          <dgm:chPref val="5"/>
        </dgm:presLayoutVars>
      </dgm:prSet>
      <dgm:spPr/>
      <dgm:t>
        <a:bodyPr/>
        <a:lstStyle/>
        <a:p>
          <a:endParaRPr lang="zh-CN" altLang="en-US"/>
        </a:p>
      </dgm:t>
    </dgm:pt>
    <dgm:pt modelId="{BBB84E6B-EA01-4051-BE10-192200CC27D6}" type="pres">
      <dgm:prSet presAssocID="{8AB06342-B360-46D6-99C1-A16FB12A4270}" presName="Accent2" presStyleLbl="node1" presStyleIdx="0" presStyleCnt="19"/>
      <dgm:spPr/>
    </dgm:pt>
    <dgm:pt modelId="{0FFCC4AF-1EB4-4000-9392-46E00D9660D3}" type="pres">
      <dgm:prSet presAssocID="{8AB06342-B360-46D6-99C1-A16FB12A4270}" presName="Accent3" presStyleLbl="node1" presStyleIdx="1" presStyleCnt="19"/>
      <dgm:spPr/>
    </dgm:pt>
    <dgm:pt modelId="{2BCB8AD8-C5BF-4AF8-B3CB-3758BDADA24C}" type="pres">
      <dgm:prSet presAssocID="{8AB06342-B360-46D6-99C1-A16FB12A4270}" presName="Accent4" presStyleLbl="node1" presStyleIdx="2" presStyleCnt="19"/>
      <dgm:spPr/>
    </dgm:pt>
    <dgm:pt modelId="{39F0F2F9-23D7-41CD-A11B-240E4D0CCA79}" type="pres">
      <dgm:prSet presAssocID="{8AB06342-B360-46D6-99C1-A16FB12A4270}" presName="Accent5" presStyleLbl="node1" presStyleIdx="3" presStyleCnt="19"/>
      <dgm:spPr/>
    </dgm:pt>
    <dgm:pt modelId="{11175BD6-1C00-4C81-88CF-811BC719E33E}" type="pres">
      <dgm:prSet presAssocID="{8AB06342-B360-46D6-99C1-A16FB12A4270}" presName="Accent6" presStyleLbl="node1" presStyleIdx="4" presStyleCnt="19"/>
      <dgm:spPr/>
    </dgm:pt>
    <dgm:pt modelId="{B5000892-7C6D-4623-8E69-618849E71CD4}" type="pres">
      <dgm:prSet presAssocID="{B2874988-1AE2-44AB-BDA4-BF26DFAB7E17}" presName="Child1" presStyleLbl="node1" presStyleIdx="5" presStyleCnt="19" custScaleX="220034" custScaleY="112923" custLinFactNeighborX="19714" custLinFactNeighborY="-90960">
        <dgm:presLayoutVars>
          <dgm:chMax val="0"/>
          <dgm:chPref val="0"/>
        </dgm:presLayoutVars>
      </dgm:prSet>
      <dgm:spPr/>
      <dgm:t>
        <a:bodyPr/>
        <a:lstStyle/>
        <a:p>
          <a:endParaRPr lang="zh-CN" altLang="en-US"/>
        </a:p>
      </dgm:t>
    </dgm:pt>
    <dgm:pt modelId="{2377097D-13AB-4055-8828-D3617F514831}" type="pres">
      <dgm:prSet presAssocID="{B2874988-1AE2-44AB-BDA4-BF26DFAB7E17}" presName="Accent7" presStyleCnt="0"/>
      <dgm:spPr/>
    </dgm:pt>
    <dgm:pt modelId="{ABD81C96-928C-492B-B6A5-3F12E19A9474}" type="pres">
      <dgm:prSet presAssocID="{B2874988-1AE2-44AB-BDA4-BF26DFAB7E17}" presName="AccentHold1" presStyleLbl="node1" presStyleIdx="6" presStyleCnt="19"/>
      <dgm:spPr/>
    </dgm:pt>
    <dgm:pt modelId="{893F64BB-C767-4412-8152-A552B4BFC577}" type="pres">
      <dgm:prSet presAssocID="{B2874988-1AE2-44AB-BDA4-BF26DFAB7E17}" presName="Accent8" presStyleCnt="0"/>
      <dgm:spPr/>
    </dgm:pt>
    <dgm:pt modelId="{3D6E815A-2BD7-4FC5-B9BF-680B7F1488E9}" type="pres">
      <dgm:prSet presAssocID="{B2874988-1AE2-44AB-BDA4-BF26DFAB7E17}" presName="AccentHold2" presStyleLbl="node1" presStyleIdx="7" presStyleCnt="19"/>
      <dgm:spPr/>
    </dgm:pt>
    <dgm:pt modelId="{1FE1CAEE-C37E-4483-92BD-4F0CF20857F1}" type="pres">
      <dgm:prSet presAssocID="{3B29A5C2-4832-4709-9A08-C8B848B56A58}" presName="Child2" presStyleLbl="node1" presStyleIdx="8" presStyleCnt="19" custScaleX="232126" custLinFactNeighborX="3775" custLinFactNeighborY="19784">
        <dgm:presLayoutVars>
          <dgm:chMax val="0"/>
          <dgm:chPref val="0"/>
        </dgm:presLayoutVars>
      </dgm:prSet>
      <dgm:spPr/>
      <dgm:t>
        <a:bodyPr/>
        <a:lstStyle/>
        <a:p>
          <a:endParaRPr lang="zh-CN" altLang="en-US"/>
        </a:p>
      </dgm:t>
    </dgm:pt>
    <dgm:pt modelId="{E1F51CCC-9233-48F1-B307-9DD5846C2087}" type="pres">
      <dgm:prSet presAssocID="{3B29A5C2-4832-4709-9A08-C8B848B56A58}" presName="Accent9" presStyleCnt="0"/>
      <dgm:spPr/>
    </dgm:pt>
    <dgm:pt modelId="{1F157DB6-2447-414D-BD4D-FDB6E4F15306}" type="pres">
      <dgm:prSet presAssocID="{3B29A5C2-4832-4709-9A08-C8B848B56A58}" presName="AccentHold1" presStyleLbl="node1" presStyleIdx="9" presStyleCnt="19"/>
      <dgm:spPr/>
    </dgm:pt>
    <dgm:pt modelId="{7B4AE81A-B653-4995-8C05-A4B67F283130}" type="pres">
      <dgm:prSet presAssocID="{3B29A5C2-4832-4709-9A08-C8B848B56A58}" presName="Accent10" presStyleCnt="0"/>
      <dgm:spPr/>
    </dgm:pt>
    <dgm:pt modelId="{9E2AAF21-2AC0-430B-BAE8-9C2688457722}" type="pres">
      <dgm:prSet presAssocID="{3B29A5C2-4832-4709-9A08-C8B848B56A58}" presName="AccentHold2" presStyleLbl="node1" presStyleIdx="10" presStyleCnt="19"/>
      <dgm:spPr/>
    </dgm:pt>
    <dgm:pt modelId="{7678B3A7-C2A0-4F08-8751-C1E4F6D71059}" type="pres">
      <dgm:prSet presAssocID="{3B29A5C2-4832-4709-9A08-C8B848B56A58}" presName="Accent11" presStyleCnt="0"/>
      <dgm:spPr/>
    </dgm:pt>
    <dgm:pt modelId="{07578BA1-5A8D-4F26-941E-E4EA3E623F0B}" type="pres">
      <dgm:prSet presAssocID="{3B29A5C2-4832-4709-9A08-C8B848B56A58}" presName="AccentHold3" presStyleLbl="node1" presStyleIdx="11" presStyleCnt="19"/>
      <dgm:spPr/>
    </dgm:pt>
    <dgm:pt modelId="{62B86318-2316-4490-A127-236B18402028}" type="pres">
      <dgm:prSet presAssocID="{5BEF2C48-957B-453F-9651-1F8EB5460BDF}" presName="Child3" presStyleLbl="node1" presStyleIdx="12" presStyleCnt="19" custScaleX="230329" custLinFactNeighborX="-20827" custLinFactNeighborY="14759">
        <dgm:presLayoutVars>
          <dgm:chMax val="0"/>
          <dgm:chPref val="0"/>
        </dgm:presLayoutVars>
      </dgm:prSet>
      <dgm:spPr/>
      <dgm:t>
        <a:bodyPr/>
        <a:lstStyle/>
        <a:p>
          <a:endParaRPr lang="zh-CN" altLang="en-US"/>
        </a:p>
      </dgm:t>
    </dgm:pt>
    <dgm:pt modelId="{AA6BF641-A2BD-400C-BCF1-85DA5DC18EF8}" type="pres">
      <dgm:prSet presAssocID="{5BEF2C48-957B-453F-9651-1F8EB5460BDF}" presName="Accent12" presStyleCnt="0"/>
      <dgm:spPr/>
    </dgm:pt>
    <dgm:pt modelId="{8D46E7B3-7E51-451F-868E-749E7FC210E8}" type="pres">
      <dgm:prSet presAssocID="{5BEF2C48-957B-453F-9651-1F8EB5460BDF}" presName="AccentHold1" presStyleLbl="node1" presStyleIdx="13" presStyleCnt="19"/>
      <dgm:spPr/>
    </dgm:pt>
    <dgm:pt modelId="{FAE76308-6AD2-43D5-8814-433CD926B24E}" type="pres">
      <dgm:prSet presAssocID="{ACE5EAB7-A628-4F04-94E7-43BA9176086F}" presName="Child4" presStyleLbl="node1" presStyleIdx="14" presStyleCnt="19" custScaleX="321249" custScaleY="116509" custLinFactNeighborX="-8138">
        <dgm:presLayoutVars>
          <dgm:chMax val="0"/>
          <dgm:chPref val="0"/>
        </dgm:presLayoutVars>
      </dgm:prSet>
      <dgm:spPr/>
      <dgm:t>
        <a:bodyPr/>
        <a:lstStyle/>
        <a:p>
          <a:endParaRPr lang="zh-CN" altLang="en-US"/>
        </a:p>
      </dgm:t>
    </dgm:pt>
    <dgm:pt modelId="{BAF070D0-0F24-4EFA-92F6-ABBE15796C4A}" type="pres">
      <dgm:prSet presAssocID="{ACE5EAB7-A628-4F04-94E7-43BA9176086F}" presName="Accent13" presStyleCnt="0"/>
      <dgm:spPr/>
    </dgm:pt>
    <dgm:pt modelId="{4D1E332F-B4C2-4360-B262-80168A3F91DC}" type="pres">
      <dgm:prSet presAssocID="{ACE5EAB7-A628-4F04-94E7-43BA9176086F}" presName="AccentHold1" presStyleLbl="node1" presStyleIdx="15" presStyleCnt="19"/>
      <dgm:spPr/>
    </dgm:pt>
    <dgm:pt modelId="{EA273355-B833-4402-9F5E-1A73F6C08FAB}" type="pres">
      <dgm:prSet presAssocID="{8DC441AA-59BB-4343-A981-92EB42B6BE38}" presName="Child5" presStyleLbl="node1" presStyleIdx="16" presStyleCnt="19" custScaleX="198518" custLinFactNeighborX="32228" custLinFactNeighborY="26099">
        <dgm:presLayoutVars>
          <dgm:chMax val="0"/>
          <dgm:chPref val="0"/>
        </dgm:presLayoutVars>
      </dgm:prSet>
      <dgm:spPr/>
      <dgm:t>
        <a:bodyPr/>
        <a:lstStyle/>
        <a:p>
          <a:endParaRPr lang="zh-CN" altLang="en-US"/>
        </a:p>
      </dgm:t>
    </dgm:pt>
    <dgm:pt modelId="{BBF52B7B-B94F-46D5-8755-D3C93E2DCEF7}" type="pres">
      <dgm:prSet presAssocID="{8DC441AA-59BB-4343-A981-92EB42B6BE38}" presName="Accent15" presStyleCnt="0"/>
      <dgm:spPr/>
    </dgm:pt>
    <dgm:pt modelId="{C1518E3D-8F9E-4A9F-AC91-B7992067C715}" type="pres">
      <dgm:prSet presAssocID="{8DC441AA-59BB-4343-A981-92EB42B6BE38}" presName="AccentHold2" presStyleLbl="node1" presStyleIdx="17" presStyleCnt="19" custLinFactX="-100000" custLinFactY="100000" custLinFactNeighborX="-191827" custLinFactNeighborY="163632"/>
      <dgm:spPr/>
    </dgm:pt>
    <dgm:pt modelId="{8446DDED-2632-48B1-AF71-58A4B36B8F30}" type="pres">
      <dgm:prSet presAssocID="{8DC441AA-59BB-4343-A981-92EB42B6BE38}" presName="Accent16" presStyleCnt="0"/>
      <dgm:spPr/>
    </dgm:pt>
    <dgm:pt modelId="{E1A83021-C329-4573-B7D5-D697EA19A736}" type="pres">
      <dgm:prSet presAssocID="{8DC441AA-59BB-4343-A981-92EB42B6BE38}" presName="AccentHold3" presStyleLbl="node1" presStyleIdx="18" presStyleCnt="19"/>
      <dgm:spPr/>
    </dgm:pt>
  </dgm:ptLst>
  <dgm:cxnLst>
    <dgm:cxn modelId="{7747FC65-3F17-4B63-9545-31C7D709D931}" srcId="{8AB06342-B360-46D6-99C1-A16FB12A4270}" destId="{B2874988-1AE2-44AB-BDA4-BF26DFAB7E17}" srcOrd="0" destOrd="0" parTransId="{F95EE209-7F69-45F5-BBD5-9F6356C8CD2B}" sibTransId="{ADEA3437-4BD1-420C-BE1A-21F17D006E45}"/>
    <dgm:cxn modelId="{FAB306B9-E9C1-426C-A285-6767AC79229F}" srcId="{CA02ACD8-3449-4B0F-98D3-CDF236B3DA08}" destId="{8AB06342-B360-46D6-99C1-A16FB12A4270}" srcOrd="0" destOrd="0" parTransId="{D86A756F-B50F-444B-A8CD-010903341FDF}" sibTransId="{5539A3EC-C783-4A94-9354-AA16F0357929}"/>
    <dgm:cxn modelId="{88F9E226-86CF-4398-B49B-C20706211895}" type="presOf" srcId="{5BEF2C48-957B-453F-9651-1F8EB5460BDF}" destId="{62B86318-2316-4490-A127-236B18402028}" srcOrd="0" destOrd="0" presId="urn:microsoft.com/office/officeart/2009/3/layout/CircleRelationship"/>
    <dgm:cxn modelId="{4892B8F3-8FA7-45F6-BA3E-16B1FB20B33D}" srcId="{8AB06342-B360-46D6-99C1-A16FB12A4270}" destId="{5BEF2C48-957B-453F-9651-1F8EB5460BDF}" srcOrd="2" destOrd="0" parTransId="{35F3F36B-5BF6-4160-8393-5029F461B517}" sibTransId="{9781B4FD-DFFE-4ABB-8ACE-D137E5201B2D}"/>
    <dgm:cxn modelId="{55E53814-84A5-4AEA-ABD0-99CABB16E02D}" type="presOf" srcId="{8DC441AA-59BB-4343-A981-92EB42B6BE38}" destId="{EA273355-B833-4402-9F5E-1A73F6C08FAB}" srcOrd="0" destOrd="0" presId="urn:microsoft.com/office/officeart/2009/3/layout/CircleRelationship"/>
    <dgm:cxn modelId="{139A3862-4422-4823-B1F7-E5F7170477D5}" type="presOf" srcId="{ACE5EAB7-A628-4F04-94E7-43BA9176086F}" destId="{FAE76308-6AD2-43D5-8814-433CD926B24E}" srcOrd="0" destOrd="0" presId="urn:microsoft.com/office/officeart/2009/3/layout/CircleRelationship"/>
    <dgm:cxn modelId="{1BEC1ED6-ACE8-4C97-9C63-8B331A3978C9}" type="presOf" srcId="{B2874988-1AE2-44AB-BDA4-BF26DFAB7E17}" destId="{B5000892-7C6D-4623-8E69-618849E71CD4}" srcOrd="0" destOrd="0" presId="urn:microsoft.com/office/officeart/2009/3/layout/CircleRelationship"/>
    <dgm:cxn modelId="{9123627E-FA1B-4CD8-881E-DE31724F52DA}" srcId="{8AB06342-B360-46D6-99C1-A16FB12A4270}" destId="{ACE5EAB7-A628-4F04-94E7-43BA9176086F}" srcOrd="3" destOrd="0" parTransId="{16DB43F9-25AD-445E-91A9-2D19BA465643}" sibTransId="{62F654D5-D7F6-4031-B212-6F69E5FF6092}"/>
    <dgm:cxn modelId="{E6CB61B4-46D3-4676-94C6-E67998AF2E7D}" srcId="{8AB06342-B360-46D6-99C1-A16FB12A4270}" destId="{3B29A5C2-4832-4709-9A08-C8B848B56A58}" srcOrd="1" destOrd="0" parTransId="{12C12360-A2F5-430F-A7D3-C119483AA81C}" sibTransId="{51A22046-AFAA-438F-A080-98A57EE5E0D6}"/>
    <dgm:cxn modelId="{1DD4B1A0-FE33-45C2-A1A1-7CD88FF372D1}" type="presOf" srcId="{CA02ACD8-3449-4B0F-98D3-CDF236B3DA08}" destId="{67051AA9-7630-4094-A070-66A927E1660E}" srcOrd="0" destOrd="0" presId="urn:microsoft.com/office/officeart/2009/3/layout/CircleRelationship"/>
    <dgm:cxn modelId="{DDCF6237-B4F8-4EAE-BC0C-84745C174EC5}" type="presOf" srcId="{8AB06342-B360-46D6-99C1-A16FB12A4270}" destId="{781D27B9-A25D-432A-A4CC-920F377B8B1C}" srcOrd="0" destOrd="0" presId="urn:microsoft.com/office/officeart/2009/3/layout/CircleRelationship"/>
    <dgm:cxn modelId="{75E4C674-8DF5-438F-A2E0-36379DC55BE6}" type="presOf" srcId="{3B29A5C2-4832-4709-9A08-C8B848B56A58}" destId="{1FE1CAEE-C37E-4483-92BD-4F0CF20857F1}" srcOrd="0" destOrd="0" presId="urn:microsoft.com/office/officeart/2009/3/layout/CircleRelationship"/>
    <dgm:cxn modelId="{ADEC8510-FC6E-4C39-8A3C-A9E0EFD52A66}" srcId="{8AB06342-B360-46D6-99C1-A16FB12A4270}" destId="{8DC441AA-59BB-4343-A981-92EB42B6BE38}" srcOrd="4" destOrd="0" parTransId="{AD6CCDB2-94D7-4D13-B137-7003A6CF897D}" sibTransId="{2F578D4B-3005-4AA4-B7F0-5D43C64EFB56}"/>
    <dgm:cxn modelId="{9727079B-B280-4EAF-B8E0-02F7C18461C8}" type="presParOf" srcId="{67051AA9-7630-4094-A070-66A927E1660E}" destId="{781D27B9-A25D-432A-A4CC-920F377B8B1C}" srcOrd="0" destOrd="0" presId="urn:microsoft.com/office/officeart/2009/3/layout/CircleRelationship"/>
    <dgm:cxn modelId="{553D67BE-9F1F-4753-B02C-6B0F95C955F2}" type="presParOf" srcId="{67051AA9-7630-4094-A070-66A927E1660E}" destId="{BBB84E6B-EA01-4051-BE10-192200CC27D6}" srcOrd="1" destOrd="0" presId="urn:microsoft.com/office/officeart/2009/3/layout/CircleRelationship"/>
    <dgm:cxn modelId="{C8F1EB4D-F1D1-406A-BE89-3580318932B1}" type="presParOf" srcId="{67051AA9-7630-4094-A070-66A927E1660E}" destId="{0FFCC4AF-1EB4-4000-9392-46E00D9660D3}" srcOrd="2" destOrd="0" presId="urn:microsoft.com/office/officeart/2009/3/layout/CircleRelationship"/>
    <dgm:cxn modelId="{52B6724E-09A1-4B6D-A94A-EAA60E9AB46C}" type="presParOf" srcId="{67051AA9-7630-4094-A070-66A927E1660E}" destId="{2BCB8AD8-C5BF-4AF8-B3CB-3758BDADA24C}" srcOrd="3" destOrd="0" presId="urn:microsoft.com/office/officeart/2009/3/layout/CircleRelationship"/>
    <dgm:cxn modelId="{4DA9517C-E9B1-4335-9081-A0BE15C28292}" type="presParOf" srcId="{67051AA9-7630-4094-A070-66A927E1660E}" destId="{39F0F2F9-23D7-41CD-A11B-240E4D0CCA79}" srcOrd="4" destOrd="0" presId="urn:microsoft.com/office/officeart/2009/3/layout/CircleRelationship"/>
    <dgm:cxn modelId="{57FE647D-7908-454C-9CC0-F112CE76E89E}" type="presParOf" srcId="{67051AA9-7630-4094-A070-66A927E1660E}" destId="{11175BD6-1C00-4C81-88CF-811BC719E33E}" srcOrd="5" destOrd="0" presId="urn:microsoft.com/office/officeart/2009/3/layout/CircleRelationship"/>
    <dgm:cxn modelId="{E51AF3C5-F626-4F79-BB97-66A613B5EFF9}" type="presParOf" srcId="{67051AA9-7630-4094-A070-66A927E1660E}" destId="{B5000892-7C6D-4623-8E69-618849E71CD4}" srcOrd="6" destOrd="0" presId="urn:microsoft.com/office/officeart/2009/3/layout/CircleRelationship"/>
    <dgm:cxn modelId="{E87001FC-4DFE-4181-ACB7-C6B64CB194BA}" type="presParOf" srcId="{67051AA9-7630-4094-A070-66A927E1660E}" destId="{2377097D-13AB-4055-8828-D3617F514831}" srcOrd="7" destOrd="0" presId="urn:microsoft.com/office/officeart/2009/3/layout/CircleRelationship"/>
    <dgm:cxn modelId="{9C39988E-3ABF-4D78-A70D-5DFC70C332B5}" type="presParOf" srcId="{2377097D-13AB-4055-8828-D3617F514831}" destId="{ABD81C96-928C-492B-B6A5-3F12E19A9474}" srcOrd="0" destOrd="0" presId="urn:microsoft.com/office/officeart/2009/3/layout/CircleRelationship"/>
    <dgm:cxn modelId="{0C9DBD64-1725-4748-8D30-08CA5B808104}" type="presParOf" srcId="{67051AA9-7630-4094-A070-66A927E1660E}" destId="{893F64BB-C767-4412-8152-A552B4BFC577}" srcOrd="8" destOrd="0" presId="urn:microsoft.com/office/officeart/2009/3/layout/CircleRelationship"/>
    <dgm:cxn modelId="{59F50656-051E-4377-A978-D4D428361132}" type="presParOf" srcId="{893F64BB-C767-4412-8152-A552B4BFC577}" destId="{3D6E815A-2BD7-4FC5-B9BF-680B7F1488E9}" srcOrd="0" destOrd="0" presId="urn:microsoft.com/office/officeart/2009/3/layout/CircleRelationship"/>
    <dgm:cxn modelId="{C87B5E51-293E-48E4-A39F-762022C4F92F}" type="presParOf" srcId="{67051AA9-7630-4094-A070-66A927E1660E}" destId="{1FE1CAEE-C37E-4483-92BD-4F0CF20857F1}" srcOrd="9" destOrd="0" presId="urn:microsoft.com/office/officeart/2009/3/layout/CircleRelationship"/>
    <dgm:cxn modelId="{269DA33F-564A-4414-AE8C-B418EC5A61DB}" type="presParOf" srcId="{67051AA9-7630-4094-A070-66A927E1660E}" destId="{E1F51CCC-9233-48F1-B307-9DD5846C2087}" srcOrd="10" destOrd="0" presId="urn:microsoft.com/office/officeart/2009/3/layout/CircleRelationship"/>
    <dgm:cxn modelId="{2C6B031B-5083-4A69-9640-289973E961E6}" type="presParOf" srcId="{E1F51CCC-9233-48F1-B307-9DD5846C2087}" destId="{1F157DB6-2447-414D-BD4D-FDB6E4F15306}" srcOrd="0" destOrd="0" presId="urn:microsoft.com/office/officeart/2009/3/layout/CircleRelationship"/>
    <dgm:cxn modelId="{4CB24811-1D37-4884-B892-2AF7E5388043}" type="presParOf" srcId="{67051AA9-7630-4094-A070-66A927E1660E}" destId="{7B4AE81A-B653-4995-8C05-A4B67F283130}" srcOrd="11" destOrd="0" presId="urn:microsoft.com/office/officeart/2009/3/layout/CircleRelationship"/>
    <dgm:cxn modelId="{E1CBD5E5-EAEC-495C-A0EB-3AB415D735C8}" type="presParOf" srcId="{7B4AE81A-B653-4995-8C05-A4B67F283130}" destId="{9E2AAF21-2AC0-430B-BAE8-9C2688457722}" srcOrd="0" destOrd="0" presId="urn:microsoft.com/office/officeart/2009/3/layout/CircleRelationship"/>
    <dgm:cxn modelId="{3805C334-C44D-4B17-9DD5-87AA24012FFA}" type="presParOf" srcId="{67051AA9-7630-4094-A070-66A927E1660E}" destId="{7678B3A7-C2A0-4F08-8751-C1E4F6D71059}" srcOrd="12" destOrd="0" presId="urn:microsoft.com/office/officeart/2009/3/layout/CircleRelationship"/>
    <dgm:cxn modelId="{2B25EEC7-3BEC-4B65-9176-EF58875CB6EE}" type="presParOf" srcId="{7678B3A7-C2A0-4F08-8751-C1E4F6D71059}" destId="{07578BA1-5A8D-4F26-941E-E4EA3E623F0B}" srcOrd="0" destOrd="0" presId="urn:microsoft.com/office/officeart/2009/3/layout/CircleRelationship"/>
    <dgm:cxn modelId="{009D6EC9-47CE-4020-A5B2-C702D0626051}" type="presParOf" srcId="{67051AA9-7630-4094-A070-66A927E1660E}" destId="{62B86318-2316-4490-A127-236B18402028}" srcOrd="13" destOrd="0" presId="urn:microsoft.com/office/officeart/2009/3/layout/CircleRelationship"/>
    <dgm:cxn modelId="{319DDC0D-33A5-48CC-A49B-61A6A6DB7C1C}" type="presParOf" srcId="{67051AA9-7630-4094-A070-66A927E1660E}" destId="{AA6BF641-A2BD-400C-BCF1-85DA5DC18EF8}" srcOrd="14" destOrd="0" presId="urn:microsoft.com/office/officeart/2009/3/layout/CircleRelationship"/>
    <dgm:cxn modelId="{6AE76060-3554-446E-A261-7123DC22E705}" type="presParOf" srcId="{AA6BF641-A2BD-400C-BCF1-85DA5DC18EF8}" destId="{8D46E7B3-7E51-451F-868E-749E7FC210E8}" srcOrd="0" destOrd="0" presId="urn:microsoft.com/office/officeart/2009/3/layout/CircleRelationship"/>
    <dgm:cxn modelId="{0BE6F091-6417-4D05-8CA1-C4BBD15C0A40}" type="presParOf" srcId="{67051AA9-7630-4094-A070-66A927E1660E}" destId="{FAE76308-6AD2-43D5-8814-433CD926B24E}" srcOrd="15" destOrd="0" presId="urn:microsoft.com/office/officeart/2009/3/layout/CircleRelationship"/>
    <dgm:cxn modelId="{6CA944B8-4527-4C9C-B934-FEEA6B3FE151}" type="presParOf" srcId="{67051AA9-7630-4094-A070-66A927E1660E}" destId="{BAF070D0-0F24-4EFA-92F6-ABBE15796C4A}" srcOrd="16" destOrd="0" presId="urn:microsoft.com/office/officeart/2009/3/layout/CircleRelationship"/>
    <dgm:cxn modelId="{DA04A15F-EE37-4697-8E30-D3B134F00B4F}" type="presParOf" srcId="{BAF070D0-0F24-4EFA-92F6-ABBE15796C4A}" destId="{4D1E332F-B4C2-4360-B262-80168A3F91DC}" srcOrd="0" destOrd="0" presId="urn:microsoft.com/office/officeart/2009/3/layout/CircleRelationship"/>
    <dgm:cxn modelId="{6D694A62-2748-4801-9473-F00A00D6C4A5}" type="presParOf" srcId="{67051AA9-7630-4094-A070-66A927E1660E}" destId="{EA273355-B833-4402-9F5E-1A73F6C08FAB}" srcOrd="17" destOrd="0" presId="urn:microsoft.com/office/officeart/2009/3/layout/CircleRelationship"/>
    <dgm:cxn modelId="{6B592528-3B44-44F5-8877-7F6040D5177E}" type="presParOf" srcId="{67051AA9-7630-4094-A070-66A927E1660E}" destId="{BBF52B7B-B94F-46D5-8755-D3C93E2DCEF7}" srcOrd="18" destOrd="0" presId="urn:microsoft.com/office/officeart/2009/3/layout/CircleRelationship"/>
    <dgm:cxn modelId="{35B52626-1814-4C2E-A4EE-95D874BD52B5}" type="presParOf" srcId="{BBF52B7B-B94F-46D5-8755-D3C93E2DCEF7}" destId="{C1518E3D-8F9E-4A9F-AC91-B7992067C715}" srcOrd="0" destOrd="0" presId="urn:microsoft.com/office/officeart/2009/3/layout/CircleRelationship"/>
    <dgm:cxn modelId="{850A92AD-26F1-4A0D-AC3A-0F6886DC8753}" type="presParOf" srcId="{67051AA9-7630-4094-A070-66A927E1660E}" destId="{8446DDED-2632-48B1-AF71-58A4B36B8F30}" srcOrd="19" destOrd="0" presId="urn:microsoft.com/office/officeart/2009/3/layout/CircleRelationship"/>
    <dgm:cxn modelId="{99AAE592-34D3-4051-A72E-3404F09CC50B}" type="presParOf" srcId="{8446DDED-2632-48B1-AF71-58A4B36B8F30}" destId="{E1A83021-C329-4573-B7D5-D697EA19A736}" srcOrd="0" destOrd="0" presId="urn:microsoft.com/office/officeart/2009/3/layout/CircleRelationship"/>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7E41BC6-2B97-2B4F-ABCC-DC9CFF0BC343}" type="doc">
      <dgm:prSet loTypeId="urn:microsoft.com/office/officeart/2008/layout/AlternatingHexagons" loCatId="" qsTypeId="urn:microsoft.com/office/officeart/2005/8/quickstyle/simple5" qsCatId="simple" csTypeId="urn:microsoft.com/office/officeart/2005/8/colors/accent1_2" csCatId="accent1" phldr="1"/>
      <dgm:spPr/>
      <dgm:t>
        <a:bodyPr/>
        <a:lstStyle/>
        <a:p>
          <a:endParaRPr lang="zh-CN" altLang="en-US"/>
        </a:p>
      </dgm:t>
    </dgm:pt>
    <dgm:pt modelId="{0089C843-4F34-1644-B9E3-0C68EB361C82}">
      <dgm:prSet phldrT="[文本]" custT="1"/>
      <dgm:spPr/>
      <dgm:t>
        <a:bodyPr/>
        <a:lstStyle/>
        <a:p>
          <a:r>
            <a:rPr lang="en-US" altLang="zh-CN" sz="1800" dirty="0"/>
            <a:t>alpha</a:t>
          </a:r>
          <a:endParaRPr lang="zh-CN" altLang="en-US" sz="1200" dirty="0"/>
        </a:p>
      </dgm:t>
    </dgm:pt>
    <dgm:pt modelId="{BE849CDE-ADC5-7246-9311-0127B57CC975}" type="parTrans" cxnId="{8E673981-8C5F-FC4F-93AB-A798E275DF4D}">
      <dgm:prSet/>
      <dgm:spPr/>
      <dgm:t>
        <a:bodyPr/>
        <a:lstStyle/>
        <a:p>
          <a:endParaRPr lang="zh-CN" altLang="en-US"/>
        </a:p>
      </dgm:t>
    </dgm:pt>
    <dgm:pt modelId="{54C89607-608A-3249-BDCE-F2EDF7373C5A}" type="sibTrans" cxnId="{8E673981-8C5F-FC4F-93AB-A798E275DF4D}">
      <dgm:prSet/>
      <dgm:spPr/>
      <dgm:t>
        <a:bodyPr/>
        <a:lstStyle/>
        <a:p>
          <a:r>
            <a:rPr lang="en-US" altLang="zh-CN" dirty="0"/>
            <a:t>gamma</a:t>
          </a:r>
          <a:endParaRPr lang="zh-CN" altLang="en-US" dirty="0"/>
        </a:p>
      </dgm:t>
    </dgm:pt>
    <dgm:pt modelId="{D4107732-6737-D647-8E91-C9A932F06666}">
      <dgm:prSet phldrT="[文本]" custT="1"/>
      <dgm:spPr/>
      <dgm:t>
        <a:bodyPr/>
        <a:lstStyle/>
        <a:p>
          <a:r>
            <a:rPr lang="en-US" altLang="zh-CN" sz="1800" dirty="0" err="1"/>
            <a:t>Max_depth</a:t>
          </a:r>
          <a:endParaRPr lang="zh-CN" altLang="en-US" sz="1000" dirty="0"/>
        </a:p>
      </dgm:t>
    </dgm:pt>
    <dgm:pt modelId="{93016B34-1DB0-4D46-B27E-239A416613A2}" type="parTrans" cxnId="{DE81C3B1-D269-C646-AF3A-60922E91262C}">
      <dgm:prSet/>
      <dgm:spPr/>
      <dgm:t>
        <a:bodyPr/>
        <a:lstStyle/>
        <a:p>
          <a:endParaRPr lang="zh-CN" altLang="en-US"/>
        </a:p>
      </dgm:t>
    </dgm:pt>
    <dgm:pt modelId="{3C501DF8-757B-994B-B00C-741FFE10E04D}" type="sibTrans" cxnId="{DE81C3B1-D269-C646-AF3A-60922E91262C}">
      <dgm:prSet/>
      <dgm:spPr/>
      <dgm:t>
        <a:bodyPr/>
        <a:lstStyle/>
        <a:p>
          <a:r>
            <a:rPr lang="en-US" altLang="zh-CN" dirty="0"/>
            <a:t>booster</a:t>
          </a:r>
          <a:endParaRPr lang="zh-CN" altLang="en-US" dirty="0"/>
        </a:p>
      </dgm:t>
    </dgm:pt>
    <dgm:pt modelId="{D4828890-1E75-3C4E-AA0D-B1FE3F54814F}">
      <dgm:prSet phldrT="[文本]" custT="1"/>
      <dgm:spPr/>
      <dgm:t>
        <a:bodyPr/>
        <a:lstStyle/>
        <a:p>
          <a:r>
            <a:rPr lang="en-US" altLang="zh-CN" sz="1800" dirty="0" err="1"/>
            <a:t>min_child_weight</a:t>
          </a:r>
          <a:endParaRPr lang="zh-CN" altLang="en-US" sz="1800" dirty="0"/>
        </a:p>
      </dgm:t>
    </dgm:pt>
    <dgm:pt modelId="{885C2ACC-BA58-A14F-9C08-0FB85604583A}" type="parTrans" cxnId="{CCEF9EFF-D562-3949-BB62-87DC5EF07256}">
      <dgm:prSet/>
      <dgm:spPr/>
      <dgm:t>
        <a:bodyPr/>
        <a:lstStyle/>
        <a:p>
          <a:endParaRPr lang="zh-CN" altLang="en-US"/>
        </a:p>
      </dgm:t>
    </dgm:pt>
    <dgm:pt modelId="{1D1BF724-E941-EF42-AC2D-7B98B5D10D84}" type="sibTrans" cxnId="{CCEF9EFF-D562-3949-BB62-87DC5EF07256}">
      <dgm:prSet/>
      <dgm:spPr/>
      <dgm:t>
        <a:bodyPr/>
        <a:lstStyle/>
        <a:p>
          <a:r>
            <a:rPr lang="en-US" altLang="zh-CN" dirty="0"/>
            <a:t>eta</a:t>
          </a:r>
          <a:endParaRPr lang="zh-CN" altLang="en-US" dirty="0"/>
        </a:p>
      </dgm:t>
    </dgm:pt>
    <dgm:pt modelId="{AB456CD7-FF9A-BB40-BD99-563936E949D2}">
      <dgm:prSet phldrT="[文本]"/>
      <dgm:spPr/>
      <dgm:t>
        <a:bodyPr/>
        <a:lstStyle/>
        <a:p>
          <a:r>
            <a:rPr lang="en-US" altLang="zh-CN" dirty="0"/>
            <a:t>Learning-rate</a:t>
          </a:r>
          <a:endParaRPr lang="zh-CN" altLang="en-US" dirty="0"/>
        </a:p>
      </dgm:t>
    </dgm:pt>
    <dgm:pt modelId="{DFFD27E3-8D28-BB46-8E2A-1D82999C4229}" type="parTrans" cxnId="{E4D4EBAE-3BF5-5341-BE4E-9A85E037D646}">
      <dgm:prSet/>
      <dgm:spPr/>
      <dgm:t>
        <a:bodyPr/>
        <a:lstStyle/>
        <a:p>
          <a:endParaRPr lang="zh-CN" altLang="en-US"/>
        </a:p>
      </dgm:t>
    </dgm:pt>
    <dgm:pt modelId="{78C55A64-26DC-C54B-9E55-665E0E786F41}" type="sibTrans" cxnId="{E4D4EBAE-3BF5-5341-BE4E-9A85E037D646}">
      <dgm:prSet/>
      <dgm:spPr/>
      <dgm:t>
        <a:bodyPr/>
        <a:lstStyle/>
        <a:p>
          <a:r>
            <a:rPr lang="en-US" altLang="zh-CN" dirty="0"/>
            <a:t>silence</a:t>
          </a:r>
          <a:endParaRPr lang="zh-CN" altLang="en-US" dirty="0"/>
        </a:p>
      </dgm:t>
    </dgm:pt>
    <dgm:pt modelId="{F6A55EB0-FEF9-FC46-A3D2-EC8759DCBEB8}" type="pres">
      <dgm:prSet presAssocID="{07E41BC6-2B97-2B4F-ABCC-DC9CFF0BC343}" presName="Name0" presStyleCnt="0">
        <dgm:presLayoutVars>
          <dgm:chMax/>
          <dgm:chPref/>
          <dgm:dir/>
          <dgm:animLvl val="lvl"/>
        </dgm:presLayoutVars>
      </dgm:prSet>
      <dgm:spPr/>
      <dgm:t>
        <a:bodyPr/>
        <a:lstStyle/>
        <a:p>
          <a:endParaRPr lang="zh-CN" altLang="en-US"/>
        </a:p>
      </dgm:t>
    </dgm:pt>
    <dgm:pt modelId="{B0F279E9-4383-DC4F-A168-3F4E1CC2116A}" type="pres">
      <dgm:prSet presAssocID="{0089C843-4F34-1644-B9E3-0C68EB361C82}" presName="composite" presStyleCnt="0"/>
      <dgm:spPr/>
    </dgm:pt>
    <dgm:pt modelId="{99F6E65B-DC77-C143-8852-9CAEC38B4C49}" type="pres">
      <dgm:prSet presAssocID="{0089C843-4F34-1644-B9E3-0C68EB361C82}" presName="Parent1" presStyleLbl="node1" presStyleIdx="0" presStyleCnt="8">
        <dgm:presLayoutVars>
          <dgm:chMax val="1"/>
          <dgm:chPref val="1"/>
          <dgm:bulletEnabled val="1"/>
        </dgm:presLayoutVars>
      </dgm:prSet>
      <dgm:spPr/>
      <dgm:t>
        <a:bodyPr/>
        <a:lstStyle/>
        <a:p>
          <a:endParaRPr lang="zh-CN" altLang="en-US"/>
        </a:p>
      </dgm:t>
    </dgm:pt>
    <dgm:pt modelId="{00A210FD-336C-1E46-94ED-627386A742AF}" type="pres">
      <dgm:prSet presAssocID="{0089C843-4F34-1644-B9E3-0C68EB361C82}" presName="Childtext1" presStyleLbl="revTx" presStyleIdx="0" presStyleCnt="4">
        <dgm:presLayoutVars>
          <dgm:chMax val="0"/>
          <dgm:chPref val="0"/>
          <dgm:bulletEnabled val="1"/>
        </dgm:presLayoutVars>
      </dgm:prSet>
      <dgm:spPr/>
    </dgm:pt>
    <dgm:pt modelId="{15565EC4-39A9-4E4E-AF6C-6099E70112B5}" type="pres">
      <dgm:prSet presAssocID="{0089C843-4F34-1644-B9E3-0C68EB361C82}" presName="BalanceSpacing" presStyleCnt="0"/>
      <dgm:spPr/>
    </dgm:pt>
    <dgm:pt modelId="{2B65BAAB-9FD8-AB40-87F2-F99DC3C1A29D}" type="pres">
      <dgm:prSet presAssocID="{0089C843-4F34-1644-B9E3-0C68EB361C82}" presName="BalanceSpacing1" presStyleCnt="0"/>
      <dgm:spPr/>
    </dgm:pt>
    <dgm:pt modelId="{881CF52E-ACB5-B743-B338-C51A561CADF6}" type="pres">
      <dgm:prSet presAssocID="{54C89607-608A-3249-BDCE-F2EDF7373C5A}" presName="Accent1Text" presStyleLbl="node1" presStyleIdx="1" presStyleCnt="8"/>
      <dgm:spPr/>
      <dgm:t>
        <a:bodyPr/>
        <a:lstStyle/>
        <a:p>
          <a:endParaRPr lang="zh-CN" altLang="en-US"/>
        </a:p>
      </dgm:t>
    </dgm:pt>
    <dgm:pt modelId="{AC9C000B-C717-0046-AC06-06742FBC5545}" type="pres">
      <dgm:prSet presAssocID="{54C89607-608A-3249-BDCE-F2EDF7373C5A}" presName="spaceBetweenRectangles" presStyleCnt="0"/>
      <dgm:spPr/>
    </dgm:pt>
    <dgm:pt modelId="{162C9BB5-17DE-F642-BB89-C76AD9209F80}" type="pres">
      <dgm:prSet presAssocID="{D4828890-1E75-3C4E-AA0D-B1FE3F54814F}" presName="composite" presStyleCnt="0"/>
      <dgm:spPr/>
    </dgm:pt>
    <dgm:pt modelId="{A7AB75A3-EAF9-9246-B34D-CF14A3267CC1}" type="pres">
      <dgm:prSet presAssocID="{D4828890-1E75-3C4E-AA0D-B1FE3F54814F}" presName="Parent1" presStyleLbl="node1" presStyleIdx="2" presStyleCnt="8" custScaleX="161310">
        <dgm:presLayoutVars>
          <dgm:chMax val="1"/>
          <dgm:chPref val="1"/>
          <dgm:bulletEnabled val="1"/>
        </dgm:presLayoutVars>
      </dgm:prSet>
      <dgm:spPr/>
      <dgm:t>
        <a:bodyPr/>
        <a:lstStyle/>
        <a:p>
          <a:endParaRPr lang="zh-CN" altLang="en-US"/>
        </a:p>
      </dgm:t>
    </dgm:pt>
    <dgm:pt modelId="{C66B14FC-E4A9-BB4F-9819-7393E52613AF}" type="pres">
      <dgm:prSet presAssocID="{D4828890-1E75-3C4E-AA0D-B1FE3F54814F}" presName="Childtext1" presStyleLbl="revTx" presStyleIdx="1" presStyleCnt="4">
        <dgm:presLayoutVars>
          <dgm:chMax val="0"/>
          <dgm:chPref val="0"/>
          <dgm:bulletEnabled val="1"/>
        </dgm:presLayoutVars>
      </dgm:prSet>
      <dgm:spPr/>
    </dgm:pt>
    <dgm:pt modelId="{7B4BC465-95A7-7640-A689-2E5A48390910}" type="pres">
      <dgm:prSet presAssocID="{D4828890-1E75-3C4E-AA0D-B1FE3F54814F}" presName="BalanceSpacing" presStyleCnt="0"/>
      <dgm:spPr/>
    </dgm:pt>
    <dgm:pt modelId="{0ACCB1C4-4E70-F142-B334-98B8DD82007F}" type="pres">
      <dgm:prSet presAssocID="{D4828890-1E75-3C4E-AA0D-B1FE3F54814F}" presName="BalanceSpacing1" presStyleCnt="0"/>
      <dgm:spPr/>
    </dgm:pt>
    <dgm:pt modelId="{F176176D-A123-494A-848E-9D24760F0CA4}" type="pres">
      <dgm:prSet presAssocID="{1D1BF724-E941-EF42-AC2D-7B98B5D10D84}" presName="Accent1Text" presStyleLbl="node1" presStyleIdx="3" presStyleCnt="8" custScaleX="53613" custScaleY="64543"/>
      <dgm:spPr/>
      <dgm:t>
        <a:bodyPr/>
        <a:lstStyle/>
        <a:p>
          <a:endParaRPr lang="zh-CN" altLang="en-US"/>
        </a:p>
      </dgm:t>
    </dgm:pt>
    <dgm:pt modelId="{AA493224-8BB7-2A44-AE16-975514D15604}" type="pres">
      <dgm:prSet presAssocID="{1D1BF724-E941-EF42-AC2D-7B98B5D10D84}" presName="spaceBetweenRectangles" presStyleCnt="0"/>
      <dgm:spPr/>
    </dgm:pt>
    <dgm:pt modelId="{22F5D875-EE41-E742-B3A0-85F6543081B6}" type="pres">
      <dgm:prSet presAssocID="{D4107732-6737-D647-8E91-C9A932F06666}" presName="composite" presStyleCnt="0"/>
      <dgm:spPr/>
    </dgm:pt>
    <dgm:pt modelId="{484C7DDA-D355-DE40-9827-9AEA2F5912F6}" type="pres">
      <dgm:prSet presAssocID="{D4107732-6737-D647-8E91-C9A932F06666}" presName="Parent1" presStyleLbl="node1" presStyleIdx="4" presStyleCnt="8">
        <dgm:presLayoutVars>
          <dgm:chMax val="1"/>
          <dgm:chPref val="1"/>
          <dgm:bulletEnabled val="1"/>
        </dgm:presLayoutVars>
      </dgm:prSet>
      <dgm:spPr/>
      <dgm:t>
        <a:bodyPr/>
        <a:lstStyle/>
        <a:p>
          <a:endParaRPr lang="zh-CN" altLang="en-US"/>
        </a:p>
      </dgm:t>
    </dgm:pt>
    <dgm:pt modelId="{87A56418-0EC3-1A45-BEA2-C4D68273F6F9}" type="pres">
      <dgm:prSet presAssocID="{D4107732-6737-D647-8E91-C9A932F06666}" presName="Childtext1" presStyleLbl="revTx" presStyleIdx="2" presStyleCnt="4">
        <dgm:presLayoutVars>
          <dgm:chMax val="0"/>
          <dgm:chPref val="0"/>
          <dgm:bulletEnabled val="1"/>
        </dgm:presLayoutVars>
      </dgm:prSet>
      <dgm:spPr/>
    </dgm:pt>
    <dgm:pt modelId="{09CCCE8A-9B6A-D846-A3E8-43D1B2027AA0}" type="pres">
      <dgm:prSet presAssocID="{D4107732-6737-D647-8E91-C9A932F06666}" presName="BalanceSpacing" presStyleCnt="0"/>
      <dgm:spPr/>
    </dgm:pt>
    <dgm:pt modelId="{81F32534-1F50-BD44-9CFB-677B7B00699E}" type="pres">
      <dgm:prSet presAssocID="{D4107732-6737-D647-8E91-C9A932F06666}" presName="BalanceSpacing1" presStyleCnt="0"/>
      <dgm:spPr/>
    </dgm:pt>
    <dgm:pt modelId="{AE082AAB-DBC7-0B47-9D29-2140E88114F7}" type="pres">
      <dgm:prSet presAssocID="{3C501DF8-757B-994B-B00C-741FFE10E04D}" presName="Accent1Text" presStyleLbl="node1" presStyleIdx="5" presStyleCnt="8"/>
      <dgm:spPr/>
      <dgm:t>
        <a:bodyPr/>
        <a:lstStyle/>
        <a:p>
          <a:endParaRPr lang="zh-CN" altLang="en-US"/>
        </a:p>
      </dgm:t>
    </dgm:pt>
    <dgm:pt modelId="{89E612E9-6662-6341-A6E5-A8C9F405A404}" type="pres">
      <dgm:prSet presAssocID="{3C501DF8-757B-994B-B00C-741FFE10E04D}" presName="spaceBetweenRectangles" presStyleCnt="0"/>
      <dgm:spPr/>
    </dgm:pt>
    <dgm:pt modelId="{1034C261-5262-624C-90A3-8C924F4EE81C}" type="pres">
      <dgm:prSet presAssocID="{AB456CD7-FF9A-BB40-BD99-563936E949D2}" presName="composite" presStyleCnt="0"/>
      <dgm:spPr/>
    </dgm:pt>
    <dgm:pt modelId="{BA1EAD1B-8BED-E944-8BD4-7FD501894423}" type="pres">
      <dgm:prSet presAssocID="{AB456CD7-FF9A-BB40-BD99-563936E949D2}" presName="Parent1" presStyleLbl="node1" presStyleIdx="6" presStyleCnt="8">
        <dgm:presLayoutVars>
          <dgm:chMax val="1"/>
          <dgm:chPref val="1"/>
          <dgm:bulletEnabled val="1"/>
        </dgm:presLayoutVars>
      </dgm:prSet>
      <dgm:spPr/>
      <dgm:t>
        <a:bodyPr/>
        <a:lstStyle/>
        <a:p>
          <a:endParaRPr lang="zh-CN" altLang="en-US"/>
        </a:p>
      </dgm:t>
    </dgm:pt>
    <dgm:pt modelId="{C4EBD383-3EAC-3D4A-8D78-B29B2DE8C6D1}" type="pres">
      <dgm:prSet presAssocID="{AB456CD7-FF9A-BB40-BD99-563936E949D2}" presName="Childtext1" presStyleLbl="revTx" presStyleIdx="3" presStyleCnt="4">
        <dgm:presLayoutVars>
          <dgm:chMax val="0"/>
          <dgm:chPref val="0"/>
          <dgm:bulletEnabled val="1"/>
        </dgm:presLayoutVars>
      </dgm:prSet>
      <dgm:spPr/>
    </dgm:pt>
    <dgm:pt modelId="{2D56E1C5-2BF0-5342-9AE8-36EA5BE48602}" type="pres">
      <dgm:prSet presAssocID="{AB456CD7-FF9A-BB40-BD99-563936E949D2}" presName="BalanceSpacing" presStyleCnt="0"/>
      <dgm:spPr/>
    </dgm:pt>
    <dgm:pt modelId="{5A40977E-D45E-BA45-9668-9FCEDB6D0609}" type="pres">
      <dgm:prSet presAssocID="{AB456CD7-FF9A-BB40-BD99-563936E949D2}" presName="BalanceSpacing1" presStyleCnt="0"/>
      <dgm:spPr/>
    </dgm:pt>
    <dgm:pt modelId="{C67985C3-7861-3C43-BF0C-FF556A59F994}" type="pres">
      <dgm:prSet presAssocID="{78C55A64-26DC-C54B-9E55-665E0E786F41}" presName="Accent1Text" presStyleLbl="node1" presStyleIdx="7" presStyleCnt="8"/>
      <dgm:spPr/>
      <dgm:t>
        <a:bodyPr/>
        <a:lstStyle/>
        <a:p>
          <a:endParaRPr lang="zh-CN" altLang="en-US"/>
        </a:p>
      </dgm:t>
    </dgm:pt>
  </dgm:ptLst>
  <dgm:cxnLst>
    <dgm:cxn modelId="{CCEF9EFF-D562-3949-BB62-87DC5EF07256}" srcId="{07E41BC6-2B97-2B4F-ABCC-DC9CFF0BC343}" destId="{D4828890-1E75-3C4E-AA0D-B1FE3F54814F}" srcOrd="1" destOrd="0" parTransId="{885C2ACC-BA58-A14F-9C08-0FB85604583A}" sibTransId="{1D1BF724-E941-EF42-AC2D-7B98B5D10D84}"/>
    <dgm:cxn modelId="{EB687973-802B-9F4D-9054-9A6D3A94DE97}" type="presOf" srcId="{AB456CD7-FF9A-BB40-BD99-563936E949D2}" destId="{BA1EAD1B-8BED-E944-8BD4-7FD501894423}" srcOrd="0" destOrd="0" presId="urn:microsoft.com/office/officeart/2008/layout/AlternatingHexagons"/>
    <dgm:cxn modelId="{8034F47F-7C8F-9641-AE0C-1A203914E1EB}" type="presOf" srcId="{0089C843-4F34-1644-B9E3-0C68EB361C82}" destId="{99F6E65B-DC77-C143-8852-9CAEC38B4C49}" srcOrd="0" destOrd="0" presId="urn:microsoft.com/office/officeart/2008/layout/AlternatingHexagons"/>
    <dgm:cxn modelId="{3FFFCD44-AC4D-FA48-A69C-B4903BAE0361}" type="presOf" srcId="{3C501DF8-757B-994B-B00C-741FFE10E04D}" destId="{AE082AAB-DBC7-0B47-9D29-2140E88114F7}" srcOrd="0" destOrd="0" presId="urn:microsoft.com/office/officeart/2008/layout/AlternatingHexagons"/>
    <dgm:cxn modelId="{13057A37-BFED-7643-B492-66FA1F351235}" type="presOf" srcId="{1D1BF724-E941-EF42-AC2D-7B98B5D10D84}" destId="{F176176D-A123-494A-848E-9D24760F0CA4}" srcOrd="0" destOrd="0" presId="urn:microsoft.com/office/officeart/2008/layout/AlternatingHexagons"/>
    <dgm:cxn modelId="{DE81C3B1-D269-C646-AF3A-60922E91262C}" srcId="{07E41BC6-2B97-2B4F-ABCC-DC9CFF0BC343}" destId="{D4107732-6737-D647-8E91-C9A932F06666}" srcOrd="2" destOrd="0" parTransId="{93016B34-1DB0-4D46-B27E-239A416613A2}" sibTransId="{3C501DF8-757B-994B-B00C-741FFE10E04D}"/>
    <dgm:cxn modelId="{796AD3A5-BE38-EF4D-9A06-111EEA13B8C2}" type="presOf" srcId="{54C89607-608A-3249-BDCE-F2EDF7373C5A}" destId="{881CF52E-ACB5-B743-B338-C51A561CADF6}" srcOrd="0" destOrd="0" presId="urn:microsoft.com/office/officeart/2008/layout/AlternatingHexagons"/>
    <dgm:cxn modelId="{2A5A8F7D-0EE6-C247-9E49-4291F16B32DA}" type="presOf" srcId="{07E41BC6-2B97-2B4F-ABCC-DC9CFF0BC343}" destId="{F6A55EB0-FEF9-FC46-A3D2-EC8759DCBEB8}" srcOrd="0" destOrd="0" presId="urn:microsoft.com/office/officeart/2008/layout/AlternatingHexagons"/>
    <dgm:cxn modelId="{8E673981-8C5F-FC4F-93AB-A798E275DF4D}" srcId="{07E41BC6-2B97-2B4F-ABCC-DC9CFF0BC343}" destId="{0089C843-4F34-1644-B9E3-0C68EB361C82}" srcOrd="0" destOrd="0" parTransId="{BE849CDE-ADC5-7246-9311-0127B57CC975}" sibTransId="{54C89607-608A-3249-BDCE-F2EDF7373C5A}"/>
    <dgm:cxn modelId="{32C5496C-2D8F-BC40-B2D5-A9182D00417B}" type="presOf" srcId="{D4107732-6737-D647-8E91-C9A932F06666}" destId="{484C7DDA-D355-DE40-9827-9AEA2F5912F6}" srcOrd="0" destOrd="0" presId="urn:microsoft.com/office/officeart/2008/layout/AlternatingHexagons"/>
    <dgm:cxn modelId="{2CA54747-76C5-684C-BAEF-20C70E0AAC6A}" type="presOf" srcId="{78C55A64-26DC-C54B-9E55-665E0E786F41}" destId="{C67985C3-7861-3C43-BF0C-FF556A59F994}" srcOrd="0" destOrd="0" presId="urn:microsoft.com/office/officeart/2008/layout/AlternatingHexagons"/>
    <dgm:cxn modelId="{9FAC038C-4889-C949-ABD4-39CFB56EA8D5}" type="presOf" srcId="{D4828890-1E75-3C4E-AA0D-B1FE3F54814F}" destId="{A7AB75A3-EAF9-9246-B34D-CF14A3267CC1}" srcOrd="0" destOrd="0" presId="urn:microsoft.com/office/officeart/2008/layout/AlternatingHexagons"/>
    <dgm:cxn modelId="{E4D4EBAE-3BF5-5341-BE4E-9A85E037D646}" srcId="{07E41BC6-2B97-2B4F-ABCC-DC9CFF0BC343}" destId="{AB456CD7-FF9A-BB40-BD99-563936E949D2}" srcOrd="3" destOrd="0" parTransId="{DFFD27E3-8D28-BB46-8E2A-1D82999C4229}" sibTransId="{78C55A64-26DC-C54B-9E55-665E0E786F41}"/>
    <dgm:cxn modelId="{1E768A83-9FCD-3E48-940D-C54FD3211B6C}" type="presParOf" srcId="{F6A55EB0-FEF9-FC46-A3D2-EC8759DCBEB8}" destId="{B0F279E9-4383-DC4F-A168-3F4E1CC2116A}" srcOrd="0" destOrd="0" presId="urn:microsoft.com/office/officeart/2008/layout/AlternatingHexagons"/>
    <dgm:cxn modelId="{752764F2-4425-854B-B659-50D7E690AE52}" type="presParOf" srcId="{B0F279E9-4383-DC4F-A168-3F4E1CC2116A}" destId="{99F6E65B-DC77-C143-8852-9CAEC38B4C49}" srcOrd="0" destOrd="0" presId="urn:microsoft.com/office/officeart/2008/layout/AlternatingHexagons"/>
    <dgm:cxn modelId="{C9B7A695-F6EA-3F48-898C-9786EEE96AA9}" type="presParOf" srcId="{B0F279E9-4383-DC4F-A168-3F4E1CC2116A}" destId="{00A210FD-336C-1E46-94ED-627386A742AF}" srcOrd="1" destOrd="0" presId="urn:microsoft.com/office/officeart/2008/layout/AlternatingHexagons"/>
    <dgm:cxn modelId="{0ECD2DEF-CDD3-D245-A086-37F25D50E74B}" type="presParOf" srcId="{B0F279E9-4383-DC4F-A168-3F4E1CC2116A}" destId="{15565EC4-39A9-4E4E-AF6C-6099E70112B5}" srcOrd="2" destOrd="0" presId="urn:microsoft.com/office/officeart/2008/layout/AlternatingHexagons"/>
    <dgm:cxn modelId="{1F6951D3-BED0-0546-8104-A40CC2CFB9F0}" type="presParOf" srcId="{B0F279E9-4383-DC4F-A168-3F4E1CC2116A}" destId="{2B65BAAB-9FD8-AB40-87F2-F99DC3C1A29D}" srcOrd="3" destOrd="0" presId="urn:microsoft.com/office/officeart/2008/layout/AlternatingHexagons"/>
    <dgm:cxn modelId="{832A94AB-0C25-1340-84DD-FEC13F534A7C}" type="presParOf" srcId="{B0F279E9-4383-DC4F-A168-3F4E1CC2116A}" destId="{881CF52E-ACB5-B743-B338-C51A561CADF6}" srcOrd="4" destOrd="0" presId="urn:microsoft.com/office/officeart/2008/layout/AlternatingHexagons"/>
    <dgm:cxn modelId="{A3B35FEC-22AE-C747-900B-AE92B0091189}" type="presParOf" srcId="{F6A55EB0-FEF9-FC46-A3D2-EC8759DCBEB8}" destId="{AC9C000B-C717-0046-AC06-06742FBC5545}" srcOrd="1" destOrd="0" presId="urn:microsoft.com/office/officeart/2008/layout/AlternatingHexagons"/>
    <dgm:cxn modelId="{203A037B-EBFF-BA4B-936E-68B279209CAE}" type="presParOf" srcId="{F6A55EB0-FEF9-FC46-A3D2-EC8759DCBEB8}" destId="{162C9BB5-17DE-F642-BB89-C76AD9209F80}" srcOrd="2" destOrd="0" presId="urn:microsoft.com/office/officeart/2008/layout/AlternatingHexagons"/>
    <dgm:cxn modelId="{916DDC86-D97D-244B-AEFC-02776612BF2C}" type="presParOf" srcId="{162C9BB5-17DE-F642-BB89-C76AD9209F80}" destId="{A7AB75A3-EAF9-9246-B34D-CF14A3267CC1}" srcOrd="0" destOrd="0" presId="urn:microsoft.com/office/officeart/2008/layout/AlternatingHexagons"/>
    <dgm:cxn modelId="{8F218F4A-F4CC-F04C-957F-D8873A4F3156}" type="presParOf" srcId="{162C9BB5-17DE-F642-BB89-C76AD9209F80}" destId="{C66B14FC-E4A9-BB4F-9819-7393E52613AF}" srcOrd="1" destOrd="0" presId="urn:microsoft.com/office/officeart/2008/layout/AlternatingHexagons"/>
    <dgm:cxn modelId="{2D0C0DD2-C09A-8444-B9A4-F645AC02D9D7}" type="presParOf" srcId="{162C9BB5-17DE-F642-BB89-C76AD9209F80}" destId="{7B4BC465-95A7-7640-A689-2E5A48390910}" srcOrd="2" destOrd="0" presId="urn:microsoft.com/office/officeart/2008/layout/AlternatingHexagons"/>
    <dgm:cxn modelId="{FF2DB460-B7F3-514B-B7AB-3049DE2607D3}" type="presParOf" srcId="{162C9BB5-17DE-F642-BB89-C76AD9209F80}" destId="{0ACCB1C4-4E70-F142-B334-98B8DD82007F}" srcOrd="3" destOrd="0" presId="urn:microsoft.com/office/officeart/2008/layout/AlternatingHexagons"/>
    <dgm:cxn modelId="{24E16BFB-E587-D745-9897-1843E58967F3}" type="presParOf" srcId="{162C9BB5-17DE-F642-BB89-C76AD9209F80}" destId="{F176176D-A123-494A-848E-9D24760F0CA4}" srcOrd="4" destOrd="0" presId="urn:microsoft.com/office/officeart/2008/layout/AlternatingHexagons"/>
    <dgm:cxn modelId="{B41FA09D-B4CE-064D-B089-F6306A8856D5}" type="presParOf" srcId="{F6A55EB0-FEF9-FC46-A3D2-EC8759DCBEB8}" destId="{AA493224-8BB7-2A44-AE16-975514D15604}" srcOrd="3" destOrd="0" presId="urn:microsoft.com/office/officeart/2008/layout/AlternatingHexagons"/>
    <dgm:cxn modelId="{ACF2D2E7-67B3-0E48-8641-9302BBF91F83}" type="presParOf" srcId="{F6A55EB0-FEF9-FC46-A3D2-EC8759DCBEB8}" destId="{22F5D875-EE41-E742-B3A0-85F6543081B6}" srcOrd="4" destOrd="0" presId="urn:microsoft.com/office/officeart/2008/layout/AlternatingHexagons"/>
    <dgm:cxn modelId="{424760D2-72E7-E44E-95B2-E966A9B1DBB9}" type="presParOf" srcId="{22F5D875-EE41-E742-B3A0-85F6543081B6}" destId="{484C7DDA-D355-DE40-9827-9AEA2F5912F6}" srcOrd="0" destOrd="0" presId="urn:microsoft.com/office/officeart/2008/layout/AlternatingHexagons"/>
    <dgm:cxn modelId="{C1B936E1-F021-3046-A65E-273FCFABB2A4}" type="presParOf" srcId="{22F5D875-EE41-E742-B3A0-85F6543081B6}" destId="{87A56418-0EC3-1A45-BEA2-C4D68273F6F9}" srcOrd="1" destOrd="0" presId="urn:microsoft.com/office/officeart/2008/layout/AlternatingHexagons"/>
    <dgm:cxn modelId="{86061757-E8D9-3740-8910-12BDF414B551}" type="presParOf" srcId="{22F5D875-EE41-E742-B3A0-85F6543081B6}" destId="{09CCCE8A-9B6A-D846-A3E8-43D1B2027AA0}" srcOrd="2" destOrd="0" presId="urn:microsoft.com/office/officeart/2008/layout/AlternatingHexagons"/>
    <dgm:cxn modelId="{14212B58-B865-D147-8656-CD944ADBEB8C}" type="presParOf" srcId="{22F5D875-EE41-E742-B3A0-85F6543081B6}" destId="{81F32534-1F50-BD44-9CFB-677B7B00699E}" srcOrd="3" destOrd="0" presId="urn:microsoft.com/office/officeart/2008/layout/AlternatingHexagons"/>
    <dgm:cxn modelId="{5EE0E1E5-C174-5546-8BE8-1AD4173655CF}" type="presParOf" srcId="{22F5D875-EE41-E742-B3A0-85F6543081B6}" destId="{AE082AAB-DBC7-0B47-9D29-2140E88114F7}" srcOrd="4" destOrd="0" presId="urn:microsoft.com/office/officeart/2008/layout/AlternatingHexagons"/>
    <dgm:cxn modelId="{E71FFA33-3207-0D43-A84F-E975D129154E}" type="presParOf" srcId="{F6A55EB0-FEF9-FC46-A3D2-EC8759DCBEB8}" destId="{89E612E9-6662-6341-A6E5-A8C9F405A404}" srcOrd="5" destOrd="0" presId="urn:microsoft.com/office/officeart/2008/layout/AlternatingHexagons"/>
    <dgm:cxn modelId="{E1F9D47B-93E7-264F-8B03-59D3148A6A2B}" type="presParOf" srcId="{F6A55EB0-FEF9-FC46-A3D2-EC8759DCBEB8}" destId="{1034C261-5262-624C-90A3-8C924F4EE81C}" srcOrd="6" destOrd="0" presId="urn:microsoft.com/office/officeart/2008/layout/AlternatingHexagons"/>
    <dgm:cxn modelId="{F20688F3-F6DB-E443-827F-78D3DBB53AD1}" type="presParOf" srcId="{1034C261-5262-624C-90A3-8C924F4EE81C}" destId="{BA1EAD1B-8BED-E944-8BD4-7FD501894423}" srcOrd="0" destOrd="0" presId="urn:microsoft.com/office/officeart/2008/layout/AlternatingHexagons"/>
    <dgm:cxn modelId="{F006EDFC-304D-444D-9741-DAF0068456F0}" type="presParOf" srcId="{1034C261-5262-624C-90A3-8C924F4EE81C}" destId="{C4EBD383-3EAC-3D4A-8D78-B29B2DE8C6D1}" srcOrd="1" destOrd="0" presId="urn:microsoft.com/office/officeart/2008/layout/AlternatingHexagons"/>
    <dgm:cxn modelId="{842EA3EB-668F-6744-A140-D1037FEF8794}" type="presParOf" srcId="{1034C261-5262-624C-90A3-8C924F4EE81C}" destId="{2D56E1C5-2BF0-5342-9AE8-36EA5BE48602}" srcOrd="2" destOrd="0" presId="urn:microsoft.com/office/officeart/2008/layout/AlternatingHexagons"/>
    <dgm:cxn modelId="{FBBEFA09-3165-5D46-B05A-D0BCC4A47AD5}" type="presParOf" srcId="{1034C261-5262-624C-90A3-8C924F4EE81C}" destId="{5A40977E-D45E-BA45-9668-9FCEDB6D0609}" srcOrd="3" destOrd="0" presId="urn:microsoft.com/office/officeart/2008/layout/AlternatingHexagons"/>
    <dgm:cxn modelId="{647F5DC1-ECFE-7548-BACB-67D61A0F7E88}" type="presParOf" srcId="{1034C261-5262-624C-90A3-8C924F4EE81C}" destId="{C67985C3-7861-3C43-BF0C-FF556A59F994}"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20AFB4-5A95-4EDA-A6A2-48A3B6527DCA}">
      <dsp:nvSpPr>
        <dsp:cNvPr id="0" name=""/>
        <dsp:cNvSpPr/>
      </dsp:nvSpPr>
      <dsp:spPr>
        <a:xfrm>
          <a:off x="2111026" y="2752643"/>
          <a:ext cx="3789906" cy="107307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600200">
            <a:lnSpc>
              <a:spcPct val="90000"/>
            </a:lnSpc>
            <a:spcBef>
              <a:spcPct val="0"/>
            </a:spcBef>
            <a:spcAft>
              <a:spcPct val="35000"/>
            </a:spcAft>
          </a:pPr>
          <a:r>
            <a:rPr lang="zh-CN" altLang="en-US" sz="3600" kern="1200" dirty="0"/>
            <a:t>      团队组成</a:t>
          </a:r>
        </a:p>
      </dsp:txBody>
      <dsp:txXfrm>
        <a:off x="2163409" y="2805026"/>
        <a:ext cx="3685140" cy="968309"/>
      </dsp:txXfrm>
    </dsp:sp>
    <dsp:sp modelId="{304BB711-8D7D-4776-A7D6-6B1B2FF2320C}">
      <dsp:nvSpPr>
        <dsp:cNvPr id="0" name=""/>
        <dsp:cNvSpPr/>
      </dsp:nvSpPr>
      <dsp:spPr>
        <a:xfrm rot="14349056">
          <a:off x="2776973" y="2237033"/>
          <a:ext cx="1201157" cy="0"/>
        </a:xfrm>
        <a:custGeom>
          <a:avLst/>
          <a:gdLst/>
          <a:ahLst/>
          <a:cxnLst/>
          <a:rect l="0" t="0" r="0" b="0"/>
          <a:pathLst>
            <a:path>
              <a:moveTo>
                <a:pt x="0" y="0"/>
              </a:moveTo>
              <a:lnTo>
                <a:pt x="120115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8AFE02-1AE2-4667-90D8-9245302B147F}">
      <dsp:nvSpPr>
        <dsp:cNvPr id="0" name=""/>
        <dsp:cNvSpPr/>
      </dsp:nvSpPr>
      <dsp:spPr>
        <a:xfrm>
          <a:off x="437925" y="441761"/>
          <a:ext cx="4499007" cy="127966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1066800">
            <a:lnSpc>
              <a:spcPct val="100000"/>
            </a:lnSpc>
            <a:spcBef>
              <a:spcPct val="0"/>
            </a:spcBef>
            <a:spcAft>
              <a:spcPct val="35000"/>
            </a:spcAft>
          </a:pPr>
          <a:r>
            <a:rPr lang="zh-CN" altLang="en-US" sz="2400" kern="1200" dirty="0"/>
            <a:t>张随远：中国科学院 </a:t>
          </a:r>
          <a:endParaRPr lang="en-US" altLang="zh-CN" sz="2400" kern="1200" dirty="0"/>
        </a:p>
        <a:p>
          <a:pPr lvl="0" algn="ctr" defTabSz="1066800">
            <a:lnSpc>
              <a:spcPct val="100000"/>
            </a:lnSpc>
            <a:spcBef>
              <a:spcPct val="0"/>
            </a:spcBef>
            <a:spcAft>
              <a:spcPct val="35000"/>
            </a:spcAft>
          </a:pPr>
          <a:r>
            <a:rPr lang="en-US" altLang="zh-CN" sz="2400" kern="1200" dirty="0"/>
            <a:t>                     </a:t>
          </a:r>
          <a:r>
            <a:rPr lang="zh-CN" altLang="en-US" sz="2400" kern="1200" dirty="0"/>
            <a:t>计算技术研究所</a:t>
          </a:r>
        </a:p>
      </dsp:txBody>
      <dsp:txXfrm>
        <a:off x="500393" y="504229"/>
        <a:ext cx="4374071" cy="1154726"/>
      </dsp:txXfrm>
    </dsp:sp>
    <dsp:sp modelId="{F69C061E-A54F-47C1-A0CA-560DD1DF45EA}">
      <dsp:nvSpPr>
        <dsp:cNvPr id="0" name=""/>
        <dsp:cNvSpPr/>
      </dsp:nvSpPr>
      <dsp:spPr>
        <a:xfrm rot="21397109">
          <a:off x="5900635" y="3167125"/>
          <a:ext cx="342053" cy="0"/>
        </a:xfrm>
        <a:custGeom>
          <a:avLst/>
          <a:gdLst/>
          <a:ahLst/>
          <a:cxnLst/>
          <a:rect l="0" t="0" r="0" b="0"/>
          <a:pathLst>
            <a:path>
              <a:moveTo>
                <a:pt x="0" y="0"/>
              </a:moveTo>
              <a:lnTo>
                <a:pt x="342053"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AF905E-A49C-4B91-A2A3-35C7B16B0C86}">
      <dsp:nvSpPr>
        <dsp:cNvPr id="0" name=""/>
        <dsp:cNvSpPr/>
      </dsp:nvSpPr>
      <dsp:spPr>
        <a:xfrm>
          <a:off x="6242390" y="2459296"/>
          <a:ext cx="4566130" cy="1125682"/>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1066800">
            <a:lnSpc>
              <a:spcPct val="100000"/>
            </a:lnSpc>
            <a:spcBef>
              <a:spcPct val="0"/>
            </a:spcBef>
            <a:spcAft>
              <a:spcPct val="35000"/>
            </a:spcAft>
          </a:pPr>
          <a:r>
            <a:rPr lang="zh-CN" altLang="en-US" sz="2400" kern="1200" dirty="0"/>
            <a:t>秦宇君    中国科学院</a:t>
          </a:r>
          <a:endParaRPr lang="en-US" altLang="zh-CN" sz="2400" kern="1200" dirty="0"/>
        </a:p>
        <a:p>
          <a:pPr lvl="0" algn="ctr" defTabSz="1066800">
            <a:lnSpc>
              <a:spcPct val="100000"/>
            </a:lnSpc>
            <a:spcBef>
              <a:spcPct val="0"/>
            </a:spcBef>
            <a:spcAft>
              <a:spcPct val="35000"/>
            </a:spcAft>
          </a:pPr>
          <a:r>
            <a:rPr lang="en-US" altLang="zh-CN" sz="2400" kern="1200" dirty="0"/>
            <a:t>                       </a:t>
          </a:r>
          <a:r>
            <a:rPr lang="zh-CN" altLang="en-US" sz="2400" kern="1200" dirty="0"/>
            <a:t>计算技术研究所</a:t>
          </a:r>
        </a:p>
      </dsp:txBody>
      <dsp:txXfrm>
        <a:off x="6297341" y="2514247"/>
        <a:ext cx="4456228" cy="1015780"/>
      </dsp:txXfrm>
    </dsp:sp>
    <dsp:sp modelId="{06BAE47D-C7B9-4919-BC70-992254F2BB7A}">
      <dsp:nvSpPr>
        <dsp:cNvPr id="0" name=""/>
        <dsp:cNvSpPr/>
      </dsp:nvSpPr>
      <dsp:spPr>
        <a:xfrm rot="7327257">
          <a:off x="2879481" y="4262342"/>
          <a:ext cx="1031077" cy="0"/>
        </a:xfrm>
        <a:custGeom>
          <a:avLst/>
          <a:gdLst/>
          <a:ahLst/>
          <a:cxnLst/>
          <a:rect l="0" t="0" r="0" b="0"/>
          <a:pathLst>
            <a:path>
              <a:moveTo>
                <a:pt x="0" y="0"/>
              </a:moveTo>
              <a:lnTo>
                <a:pt x="103107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19A7FA-9167-450F-B396-8A29DD2BEF73}">
      <dsp:nvSpPr>
        <dsp:cNvPr id="0" name=""/>
        <dsp:cNvSpPr/>
      </dsp:nvSpPr>
      <dsp:spPr>
        <a:xfrm>
          <a:off x="0" y="4698967"/>
          <a:ext cx="5421614" cy="130644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1066800">
            <a:lnSpc>
              <a:spcPct val="100000"/>
            </a:lnSpc>
            <a:spcBef>
              <a:spcPct val="0"/>
            </a:spcBef>
            <a:spcAft>
              <a:spcPct val="35000"/>
            </a:spcAft>
          </a:pPr>
          <a:r>
            <a:rPr lang="zh-CN" altLang="en-US" sz="2400" kern="1200" dirty="0"/>
            <a:t>       陈无忌：中国科学技术大学     </a:t>
          </a:r>
          <a:endParaRPr lang="en-US" altLang="zh-CN" sz="2400" kern="1200" dirty="0"/>
        </a:p>
        <a:p>
          <a:pPr lvl="0" algn="ctr" defTabSz="1066800">
            <a:lnSpc>
              <a:spcPct val="100000"/>
            </a:lnSpc>
            <a:spcBef>
              <a:spcPct val="0"/>
            </a:spcBef>
            <a:spcAft>
              <a:spcPct val="35000"/>
            </a:spcAft>
          </a:pPr>
          <a:r>
            <a:rPr lang="en-US" altLang="zh-CN" sz="2400" kern="1200" dirty="0"/>
            <a:t>              </a:t>
          </a:r>
          <a:r>
            <a:rPr lang="zh-CN" altLang="en-US" sz="2400" kern="1200" dirty="0"/>
            <a:t>计算机学院</a:t>
          </a:r>
        </a:p>
      </dsp:txBody>
      <dsp:txXfrm>
        <a:off x="63775" y="4762742"/>
        <a:ext cx="5294064" cy="117889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16F9B4-EB17-4C8A-840D-C8E552A5CEBA}">
      <dsp:nvSpPr>
        <dsp:cNvPr id="0" name=""/>
        <dsp:cNvSpPr/>
      </dsp:nvSpPr>
      <dsp:spPr>
        <a:xfrm>
          <a:off x="12168" y="1856"/>
          <a:ext cx="3892907" cy="9495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t>再基于用户分组将训练集划分出</a:t>
          </a:r>
          <a:r>
            <a:rPr lang="en-US" altLang="zh-CN" sz="2000" kern="1200" dirty="0"/>
            <a:t>1/3</a:t>
          </a:r>
          <a:r>
            <a:rPr lang="zh-CN" altLang="en-US" sz="2000" kern="1200" dirty="0"/>
            <a:t>数据作为验证集</a:t>
          </a:r>
        </a:p>
      </dsp:txBody>
      <dsp:txXfrm>
        <a:off x="39979" y="29667"/>
        <a:ext cx="3837285" cy="893905"/>
      </dsp:txXfrm>
    </dsp:sp>
    <dsp:sp modelId="{2B8F9B1F-DC29-439B-907E-3BFCB49FEA05}">
      <dsp:nvSpPr>
        <dsp:cNvPr id="0" name=""/>
        <dsp:cNvSpPr/>
      </dsp:nvSpPr>
      <dsp:spPr>
        <a:xfrm rot="5400000">
          <a:off x="1780585" y="975122"/>
          <a:ext cx="356072" cy="4272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rot="-5400000">
        <a:off x="1830435" y="1010729"/>
        <a:ext cx="256373" cy="249250"/>
      </dsp:txXfrm>
    </dsp:sp>
    <dsp:sp modelId="{FAB1BA0F-5C40-4524-A6FB-1F41C4C15FBC}">
      <dsp:nvSpPr>
        <dsp:cNvPr id="0" name=""/>
        <dsp:cNvSpPr/>
      </dsp:nvSpPr>
      <dsp:spPr>
        <a:xfrm>
          <a:off x="12168" y="1426147"/>
          <a:ext cx="3892907" cy="9495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t>通过</a:t>
          </a:r>
          <a:r>
            <a:rPr lang="en-US" altLang="zh-CN" sz="2000" kern="1200" dirty="0" err="1"/>
            <a:t>GridSearch</a:t>
          </a:r>
          <a:r>
            <a:rPr lang="zh-CN" altLang="en-US" sz="2000" kern="1200" dirty="0"/>
            <a:t>的方法尝试</a:t>
          </a:r>
          <a:r>
            <a:rPr lang="en-US" sz="2000" b="1" kern="1200" dirty="0" err="1"/>
            <a:t>max_depth</a:t>
          </a:r>
          <a:r>
            <a:rPr lang="zh-CN" altLang="en-US" sz="2000" b="1" kern="1200" dirty="0"/>
            <a:t>、</a:t>
          </a:r>
          <a:r>
            <a:rPr lang="en-US" sz="2000" b="1" kern="1200" dirty="0" err="1"/>
            <a:t>learning_rate</a:t>
          </a:r>
          <a:r>
            <a:rPr lang="zh-CN" altLang="en-US" sz="2000" b="1" kern="1200" dirty="0"/>
            <a:t>、</a:t>
          </a:r>
          <a:r>
            <a:rPr lang="en-US" sz="2000" b="1" kern="1200" dirty="0" err="1"/>
            <a:t>n_estimators</a:t>
          </a:r>
          <a:r>
            <a:rPr lang="zh-CN" altLang="en-US" sz="2000" b="0" kern="1200" dirty="0"/>
            <a:t>三个参数值的组合</a:t>
          </a:r>
        </a:p>
      </dsp:txBody>
      <dsp:txXfrm>
        <a:off x="39979" y="1453958"/>
        <a:ext cx="3837285" cy="893905"/>
      </dsp:txXfrm>
    </dsp:sp>
    <dsp:sp modelId="{474523B7-A1A6-4974-91B5-CFCB47569E42}">
      <dsp:nvSpPr>
        <dsp:cNvPr id="0" name=""/>
        <dsp:cNvSpPr/>
      </dsp:nvSpPr>
      <dsp:spPr>
        <a:xfrm rot="5400000">
          <a:off x="1780585" y="2399413"/>
          <a:ext cx="356072" cy="4272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rot="-5400000">
        <a:off x="1830435" y="2435020"/>
        <a:ext cx="256373" cy="249250"/>
      </dsp:txXfrm>
    </dsp:sp>
    <dsp:sp modelId="{90AC85F8-9F2F-440E-9913-7F9DF3818098}">
      <dsp:nvSpPr>
        <dsp:cNvPr id="0" name=""/>
        <dsp:cNvSpPr/>
      </dsp:nvSpPr>
      <dsp:spPr>
        <a:xfrm>
          <a:off x="0" y="2850439"/>
          <a:ext cx="3917244" cy="9495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t>选出较优的几组参数做</a:t>
          </a:r>
          <a:r>
            <a:rPr lang="en-US" altLang="zh-CN" sz="2000" kern="1200" dirty="0"/>
            <a:t>ensemble learning</a:t>
          </a:r>
          <a:endParaRPr lang="zh-CN" altLang="en-US" sz="2000" kern="1200" dirty="0"/>
        </a:p>
      </dsp:txBody>
      <dsp:txXfrm>
        <a:off x="27811" y="2878250"/>
        <a:ext cx="3861622" cy="89390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21C97-3EF8-40D4-BA4E-EEDD9E072069}">
      <dsp:nvSpPr>
        <dsp:cNvPr id="0" name=""/>
        <dsp:cNvSpPr/>
      </dsp:nvSpPr>
      <dsp:spPr>
        <a:xfrm>
          <a:off x="0" y="58972"/>
          <a:ext cx="7287897" cy="96203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zh-CN" altLang="en-US" sz="2300" kern="1200" dirty="0"/>
            <a:t>数据分析及预处理是首要</a:t>
          </a:r>
        </a:p>
        <a:p>
          <a:pPr marL="171450" lvl="1" indent="-171450" algn="l" defTabSz="800100">
            <a:lnSpc>
              <a:spcPct val="90000"/>
            </a:lnSpc>
            <a:spcBef>
              <a:spcPct val="0"/>
            </a:spcBef>
            <a:spcAft>
              <a:spcPct val="15000"/>
            </a:spcAft>
            <a:buChar char="•"/>
          </a:pPr>
          <a:r>
            <a:rPr lang="zh-CN" altLang="en-US" sz="1800" kern="1200" dirty="0"/>
            <a:t>不要上来就抽特征跑模型</a:t>
          </a:r>
        </a:p>
      </dsp:txBody>
      <dsp:txXfrm>
        <a:off x="1553782" y="58972"/>
        <a:ext cx="5734114" cy="962033"/>
      </dsp:txXfrm>
    </dsp:sp>
    <dsp:sp modelId="{3731FB25-B226-400E-9DF0-5FAB73E992AB}">
      <dsp:nvSpPr>
        <dsp:cNvPr id="0" name=""/>
        <dsp:cNvSpPr/>
      </dsp:nvSpPr>
      <dsp:spPr>
        <a:xfrm>
          <a:off x="96203" y="96203"/>
          <a:ext cx="1457579" cy="769626"/>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t="-14000" b="-14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F05E32-0AB9-4647-830D-CB53DD2AD698}">
      <dsp:nvSpPr>
        <dsp:cNvPr id="0" name=""/>
        <dsp:cNvSpPr/>
      </dsp:nvSpPr>
      <dsp:spPr>
        <a:xfrm>
          <a:off x="0" y="1069501"/>
          <a:ext cx="7287897" cy="96203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zh-CN" altLang="en-US" sz="2300" kern="1200" dirty="0"/>
            <a:t>特征很重要</a:t>
          </a:r>
        </a:p>
        <a:p>
          <a:pPr marL="171450" lvl="1" indent="-171450" algn="l" defTabSz="800100">
            <a:lnSpc>
              <a:spcPct val="90000"/>
            </a:lnSpc>
            <a:spcBef>
              <a:spcPct val="0"/>
            </a:spcBef>
            <a:spcAft>
              <a:spcPct val="15000"/>
            </a:spcAft>
            <a:buChar char="•"/>
          </a:pPr>
          <a:r>
            <a:rPr lang="zh-CN" altLang="en-US" sz="1800" kern="1200" dirty="0"/>
            <a:t>特征决定模型的上限</a:t>
          </a:r>
        </a:p>
      </dsp:txBody>
      <dsp:txXfrm>
        <a:off x="1553782" y="1069501"/>
        <a:ext cx="5734114" cy="962033"/>
      </dsp:txXfrm>
    </dsp:sp>
    <dsp:sp modelId="{097A9D0F-E5EC-4B03-BEF3-CC6BC910285F}">
      <dsp:nvSpPr>
        <dsp:cNvPr id="0" name=""/>
        <dsp:cNvSpPr/>
      </dsp:nvSpPr>
      <dsp:spPr>
        <a:xfrm>
          <a:off x="96203" y="1154439"/>
          <a:ext cx="1457579" cy="76962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t="-14000" b="-14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8C2A55-D496-46BC-ABAF-C482AA1342A6}">
      <dsp:nvSpPr>
        <dsp:cNvPr id="0" name=""/>
        <dsp:cNvSpPr/>
      </dsp:nvSpPr>
      <dsp:spPr>
        <a:xfrm>
          <a:off x="0" y="2116472"/>
          <a:ext cx="7287897" cy="96203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zh-CN" altLang="en-US" sz="2300" kern="1200" dirty="0"/>
            <a:t>调参是精益求精</a:t>
          </a:r>
        </a:p>
        <a:p>
          <a:pPr marL="171450" lvl="1" indent="-171450" algn="l" defTabSz="800100">
            <a:lnSpc>
              <a:spcPct val="90000"/>
            </a:lnSpc>
            <a:spcBef>
              <a:spcPct val="0"/>
            </a:spcBef>
            <a:spcAft>
              <a:spcPct val="15000"/>
            </a:spcAft>
            <a:buChar char="•"/>
          </a:pPr>
          <a:r>
            <a:rPr lang="zh-CN" altLang="en-US" sz="1800" kern="1200" dirty="0"/>
            <a:t>先调好特征最后调模型，尽量线下调参</a:t>
          </a:r>
        </a:p>
      </dsp:txBody>
      <dsp:txXfrm>
        <a:off x="1553782" y="2116472"/>
        <a:ext cx="5734114" cy="962033"/>
      </dsp:txXfrm>
    </dsp:sp>
    <dsp:sp modelId="{F3ED6037-C3D8-41AE-AB17-03FEAE017D35}">
      <dsp:nvSpPr>
        <dsp:cNvPr id="0" name=""/>
        <dsp:cNvSpPr/>
      </dsp:nvSpPr>
      <dsp:spPr>
        <a:xfrm>
          <a:off x="96203" y="2212675"/>
          <a:ext cx="1457579" cy="769626"/>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t="-14000" b="-14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90F77F-6ED6-4439-9599-D1A2FD2647E9}">
      <dsp:nvSpPr>
        <dsp:cNvPr id="0" name=""/>
        <dsp:cNvSpPr/>
      </dsp:nvSpPr>
      <dsp:spPr>
        <a:xfrm>
          <a:off x="0" y="3174708"/>
          <a:ext cx="7287897" cy="96203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zh-CN" altLang="en-US" sz="2300" kern="1200" dirty="0"/>
            <a:t>别忘了关注评价标准</a:t>
          </a:r>
          <a:endParaRPr lang="en-US" altLang="zh-CN" sz="2300" kern="1200" dirty="0"/>
        </a:p>
        <a:p>
          <a:pPr marL="171450" lvl="1" indent="-171450" algn="l" defTabSz="800100">
            <a:lnSpc>
              <a:spcPct val="90000"/>
            </a:lnSpc>
            <a:spcBef>
              <a:spcPct val="0"/>
            </a:spcBef>
            <a:spcAft>
              <a:spcPct val="15000"/>
            </a:spcAft>
            <a:buChar char="•"/>
          </a:pPr>
          <a:r>
            <a:rPr lang="zh-CN" altLang="en-US" sz="1800" kern="1200" dirty="0"/>
            <a:t>及时修改模型的</a:t>
          </a:r>
          <a:r>
            <a:rPr lang="en-US" altLang="zh-CN" sz="1800" kern="1200" dirty="0"/>
            <a:t>loss</a:t>
          </a:r>
        </a:p>
      </dsp:txBody>
      <dsp:txXfrm>
        <a:off x="1553782" y="3174708"/>
        <a:ext cx="5734114" cy="962033"/>
      </dsp:txXfrm>
    </dsp:sp>
    <dsp:sp modelId="{B2956BDB-FE60-47D3-90F3-BF340AC0E7E8}">
      <dsp:nvSpPr>
        <dsp:cNvPr id="0" name=""/>
        <dsp:cNvSpPr/>
      </dsp:nvSpPr>
      <dsp:spPr>
        <a:xfrm>
          <a:off x="96203" y="3270912"/>
          <a:ext cx="1457579" cy="769626"/>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t="-45000" b="-45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5CFED6-E633-403F-955B-0C712B5513AB}">
      <dsp:nvSpPr>
        <dsp:cNvPr id="0" name=""/>
        <dsp:cNvSpPr/>
      </dsp:nvSpPr>
      <dsp:spPr>
        <a:xfrm>
          <a:off x="0" y="4232945"/>
          <a:ext cx="7287897" cy="96203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zh-CN" altLang="en-US" sz="2300" kern="1200" dirty="0"/>
            <a:t>模型融合是杀手锏</a:t>
          </a:r>
        </a:p>
        <a:p>
          <a:pPr marL="171450" lvl="1" indent="-171450" algn="l" defTabSz="800100">
            <a:lnSpc>
              <a:spcPct val="90000"/>
            </a:lnSpc>
            <a:spcBef>
              <a:spcPct val="0"/>
            </a:spcBef>
            <a:spcAft>
              <a:spcPct val="15000"/>
            </a:spcAft>
            <a:buChar char="•"/>
          </a:pPr>
          <a:r>
            <a:rPr lang="zh-CN" altLang="en-US" sz="1800" kern="1200" dirty="0"/>
            <a:t>模型融合勿急躁，调好单模型是关键</a:t>
          </a:r>
        </a:p>
      </dsp:txBody>
      <dsp:txXfrm>
        <a:off x="1553782" y="4232945"/>
        <a:ext cx="5734114" cy="962033"/>
      </dsp:txXfrm>
    </dsp:sp>
    <dsp:sp modelId="{E99F8DF6-B261-48DC-940D-B8467C023DA3}">
      <dsp:nvSpPr>
        <dsp:cNvPr id="0" name=""/>
        <dsp:cNvSpPr/>
      </dsp:nvSpPr>
      <dsp:spPr>
        <a:xfrm>
          <a:off x="96203" y="4329148"/>
          <a:ext cx="1457579" cy="769626"/>
        </a:xfrm>
        <a:prstGeom prst="roundRect">
          <a:avLst>
            <a:gd name="adj" fmla="val 10000"/>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t="-33000" b="-33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7A8135-6F68-45E7-9994-D0530378346F}">
      <dsp:nvSpPr>
        <dsp:cNvPr id="0" name=""/>
        <dsp:cNvSpPr/>
      </dsp:nvSpPr>
      <dsp:spPr>
        <a:xfrm>
          <a:off x="0" y="0"/>
          <a:ext cx="3147732" cy="47162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altLang="en-US" sz="1800" kern="1200" dirty="0"/>
            <a:t>特征提取</a:t>
          </a:r>
        </a:p>
      </dsp:txBody>
      <dsp:txXfrm>
        <a:off x="13813" y="13813"/>
        <a:ext cx="2598958" cy="444000"/>
      </dsp:txXfrm>
    </dsp:sp>
    <dsp:sp modelId="{582CE914-2063-4368-BC54-7F1921A16407}">
      <dsp:nvSpPr>
        <dsp:cNvPr id="0" name=""/>
        <dsp:cNvSpPr/>
      </dsp:nvSpPr>
      <dsp:spPr>
        <a:xfrm>
          <a:off x="263622" y="557377"/>
          <a:ext cx="3147732" cy="471626"/>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altLang="en-US" sz="1800" kern="1200" dirty="0"/>
            <a:t>数据重采样</a:t>
          </a:r>
        </a:p>
      </dsp:txBody>
      <dsp:txXfrm>
        <a:off x="277435" y="571190"/>
        <a:ext cx="2549925" cy="444000"/>
      </dsp:txXfrm>
    </dsp:sp>
    <dsp:sp modelId="{FE200EEA-7F5D-455B-A6C8-826795373D56}">
      <dsp:nvSpPr>
        <dsp:cNvPr id="0" name=""/>
        <dsp:cNvSpPr/>
      </dsp:nvSpPr>
      <dsp:spPr>
        <a:xfrm>
          <a:off x="523310" y="1114754"/>
          <a:ext cx="3147732" cy="471626"/>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altLang="en-US" sz="1800" kern="1200" dirty="0"/>
            <a:t>模型调参</a:t>
          </a:r>
        </a:p>
      </dsp:txBody>
      <dsp:txXfrm>
        <a:off x="537123" y="1128567"/>
        <a:ext cx="2553860" cy="444000"/>
      </dsp:txXfrm>
    </dsp:sp>
    <dsp:sp modelId="{0CDAAECE-BB3C-4803-94BF-E51705418446}">
      <dsp:nvSpPr>
        <dsp:cNvPr id="0" name=""/>
        <dsp:cNvSpPr/>
      </dsp:nvSpPr>
      <dsp:spPr>
        <a:xfrm>
          <a:off x="786932" y="1672132"/>
          <a:ext cx="3147732" cy="471626"/>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zh-CN" altLang="en-US" sz="1800" kern="1200" dirty="0"/>
            <a:t>模型融合</a:t>
          </a:r>
        </a:p>
      </dsp:txBody>
      <dsp:txXfrm>
        <a:off x="800745" y="1685945"/>
        <a:ext cx="2549925" cy="444000"/>
      </dsp:txXfrm>
    </dsp:sp>
    <dsp:sp modelId="{0EBC743C-C6BB-45F6-8777-49119F417C1C}">
      <dsp:nvSpPr>
        <dsp:cNvPr id="0" name=""/>
        <dsp:cNvSpPr/>
      </dsp:nvSpPr>
      <dsp:spPr>
        <a:xfrm>
          <a:off x="2841174" y="361223"/>
          <a:ext cx="306557" cy="306557"/>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2910149" y="361223"/>
        <a:ext cx="168607" cy="230684"/>
      </dsp:txXfrm>
    </dsp:sp>
    <dsp:sp modelId="{EFB2E4E0-6231-4F69-A3A6-C505B93E3365}">
      <dsp:nvSpPr>
        <dsp:cNvPr id="0" name=""/>
        <dsp:cNvSpPr/>
      </dsp:nvSpPr>
      <dsp:spPr>
        <a:xfrm>
          <a:off x="3104797" y="918600"/>
          <a:ext cx="306557" cy="306557"/>
        </a:xfrm>
        <a:prstGeom prst="downArrow">
          <a:avLst>
            <a:gd name="adj1" fmla="val 55000"/>
            <a:gd name="adj2" fmla="val 45000"/>
          </a:avLst>
        </a:prstGeom>
        <a:solidFill>
          <a:schemeClr val="accent2">
            <a:tint val="40000"/>
            <a:alpha val="90000"/>
            <a:hueOff val="-424614"/>
            <a:satOff val="-37673"/>
            <a:lumOff val="-385"/>
            <a:alphaOff val="0"/>
          </a:schemeClr>
        </a:solidFill>
        <a:ln w="12700" cap="flat" cmpd="sng" algn="ctr">
          <a:solidFill>
            <a:schemeClr val="accent2">
              <a:tint val="40000"/>
              <a:alpha val="90000"/>
              <a:hueOff val="-424614"/>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3173772" y="918600"/>
        <a:ext cx="168607" cy="230684"/>
      </dsp:txXfrm>
    </dsp:sp>
    <dsp:sp modelId="{0520D4AB-F4BD-4058-9379-F97EBAA01C8B}">
      <dsp:nvSpPr>
        <dsp:cNvPr id="0" name=""/>
        <dsp:cNvSpPr/>
      </dsp:nvSpPr>
      <dsp:spPr>
        <a:xfrm>
          <a:off x="3364484" y="1475978"/>
          <a:ext cx="306557" cy="306557"/>
        </a:xfrm>
        <a:prstGeom prst="downArrow">
          <a:avLst>
            <a:gd name="adj1" fmla="val 55000"/>
            <a:gd name="adj2" fmla="val 45000"/>
          </a:avLst>
        </a:prstGeom>
        <a:solidFill>
          <a:schemeClr val="accent2">
            <a:tint val="40000"/>
            <a:alpha val="90000"/>
            <a:hueOff val="-849227"/>
            <a:satOff val="-75346"/>
            <a:lumOff val="-769"/>
            <a:alphaOff val="0"/>
          </a:schemeClr>
        </a:solidFill>
        <a:ln w="12700" cap="flat" cmpd="sng" algn="ctr">
          <a:solidFill>
            <a:schemeClr val="accent2">
              <a:tint val="40000"/>
              <a:alpha val="90000"/>
              <a:hueOff val="-849227"/>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3433459" y="1475978"/>
        <a:ext cx="168607" cy="2306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61410-0316-49AA-B60A-3A4794560C60}">
      <dsp:nvSpPr>
        <dsp:cNvPr id="0" name=""/>
        <dsp:cNvSpPr/>
      </dsp:nvSpPr>
      <dsp:spPr>
        <a:xfrm>
          <a:off x="4575" y="759778"/>
          <a:ext cx="1367494" cy="820496"/>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CN" altLang="en-US" sz="2200" kern="1200" dirty="0"/>
            <a:t>线下训练</a:t>
          </a:r>
        </a:p>
      </dsp:txBody>
      <dsp:txXfrm>
        <a:off x="28607" y="783810"/>
        <a:ext cx="1319430" cy="772432"/>
      </dsp:txXfrm>
    </dsp:sp>
    <dsp:sp modelId="{B7505D9E-4A81-4F5C-A7F2-5255A04EDCCD}">
      <dsp:nvSpPr>
        <dsp:cNvPr id="0" name=""/>
        <dsp:cNvSpPr/>
      </dsp:nvSpPr>
      <dsp:spPr>
        <a:xfrm>
          <a:off x="1508819" y="1000457"/>
          <a:ext cx="289908" cy="339138"/>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508819" y="1068285"/>
        <a:ext cx="202936" cy="203482"/>
      </dsp:txXfrm>
    </dsp:sp>
    <dsp:sp modelId="{18D76BE0-592C-4A8E-AF6E-2F9BACEBBFDB}">
      <dsp:nvSpPr>
        <dsp:cNvPr id="0" name=""/>
        <dsp:cNvSpPr/>
      </dsp:nvSpPr>
      <dsp:spPr>
        <a:xfrm>
          <a:off x="1919067" y="759778"/>
          <a:ext cx="1367494" cy="820496"/>
        </a:xfrm>
        <a:prstGeom prst="roundRect">
          <a:avLst>
            <a:gd name="adj" fmla="val 10000"/>
          </a:avLst>
        </a:prstGeom>
        <a:solidFill>
          <a:schemeClr val="accent1">
            <a:shade val="80000"/>
            <a:hueOff val="135633"/>
            <a:satOff val="2588"/>
            <a:lumOff val="114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CN" altLang="en-US" sz="2200" kern="1200" dirty="0"/>
            <a:t>线下预测</a:t>
          </a:r>
        </a:p>
      </dsp:txBody>
      <dsp:txXfrm>
        <a:off x="1943099" y="783810"/>
        <a:ext cx="1319430" cy="772432"/>
      </dsp:txXfrm>
    </dsp:sp>
    <dsp:sp modelId="{1D27343E-DCA2-485B-B19A-B615F5C6199B}">
      <dsp:nvSpPr>
        <dsp:cNvPr id="0" name=""/>
        <dsp:cNvSpPr/>
      </dsp:nvSpPr>
      <dsp:spPr>
        <a:xfrm rot="21534669">
          <a:off x="3395468" y="983197"/>
          <a:ext cx="230968" cy="339138"/>
        </a:xfrm>
        <a:prstGeom prst="rightArrow">
          <a:avLst>
            <a:gd name="adj1" fmla="val 60000"/>
            <a:gd name="adj2" fmla="val 50000"/>
          </a:avLst>
        </a:prstGeom>
        <a:solidFill>
          <a:schemeClr val="accent1">
            <a:shade val="90000"/>
            <a:hueOff val="271296"/>
            <a:satOff val="-626"/>
            <a:lumOff val="1987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3395474" y="1051683"/>
        <a:ext cx="161678" cy="203482"/>
      </dsp:txXfrm>
    </dsp:sp>
    <dsp:sp modelId="{B4E76C95-5B89-4F23-A17D-A218B57D867A}">
      <dsp:nvSpPr>
        <dsp:cNvPr id="0" name=""/>
        <dsp:cNvSpPr/>
      </dsp:nvSpPr>
      <dsp:spPr>
        <a:xfrm>
          <a:off x="3722272" y="725506"/>
          <a:ext cx="1367494" cy="820496"/>
        </a:xfrm>
        <a:prstGeom prst="roundRect">
          <a:avLst>
            <a:gd name="adj" fmla="val 10000"/>
          </a:avLst>
        </a:prstGeom>
        <a:solidFill>
          <a:schemeClr val="accent1">
            <a:shade val="80000"/>
            <a:hueOff val="271265"/>
            <a:satOff val="5175"/>
            <a:lumOff val="228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CN" altLang="en-US" sz="2200" kern="1200" dirty="0"/>
            <a:t>线下评分</a:t>
          </a:r>
        </a:p>
      </dsp:txBody>
      <dsp:txXfrm>
        <a:off x="3746304" y="749538"/>
        <a:ext cx="1319430" cy="7724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61410-0316-49AA-B60A-3A4794560C60}">
      <dsp:nvSpPr>
        <dsp:cNvPr id="0" name=""/>
        <dsp:cNvSpPr/>
      </dsp:nvSpPr>
      <dsp:spPr>
        <a:xfrm>
          <a:off x="4575" y="814878"/>
          <a:ext cx="1367494" cy="820496"/>
        </a:xfrm>
        <a:prstGeom prst="roundRect">
          <a:avLst>
            <a:gd name="adj" fmla="val 10000"/>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CN" altLang="en-US" sz="2200" kern="1200" dirty="0"/>
            <a:t>线上训练</a:t>
          </a:r>
        </a:p>
      </dsp:txBody>
      <dsp:txXfrm>
        <a:off x="28607" y="838910"/>
        <a:ext cx="1319430" cy="772432"/>
      </dsp:txXfrm>
    </dsp:sp>
    <dsp:sp modelId="{B7505D9E-4A81-4F5C-A7F2-5255A04EDCCD}">
      <dsp:nvSpPr>
        <dsp:cNvPr id="0" name=""/>
        <dsp:cNvSpPr/>
      </dsp:nvSpPr>
      <dsp:spPr>
        <a:xfrm>
          <a:off x="1508819" y="1055557"/>
          <a:ext cx="289908" cy="339138"/>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1508819" y="1123385"/>
        <a:ext cx="202936" cy="203482"/>
      </dsp:txXfrm>
    </dsp:sp>
    <dsp:sp modelId="{18D76BE0-592C-4A8E-AF6E-2F9BACEBBFDB}">
      <dsp:nvSpPr>
        <dsp:cNvPr id="0" name=""/>
        <dsp:cNvSpPr/>
      </dsp:nvSpPr>
      <dsp:spPr>
        <a:xfrm>
          <a:off x="1919067" y="814878"/>
          <a:ext cx="1367494" cy="820496"/>
        </a:xfrm>
        <a:prstGeom prst="roundRect">
          <a:avLst>
            <a:gd name="adj" fmla="val 10000"/>
          </a:avLst>
        </a:prstGeom>
        <a:solidFill>
          <a:schemeClr val="accent1">
            <a:shade val="50000"/>
            <a:hueOff val="222841"/>
            <a:satOff val="5970"/>
            <a:lumOff val="263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CN" altLang="en-US" sz="2200" kern="1200" dirty="0"/>
            <a:t>线上预测</a:t>
          </a:r>
        </a:p>
      </dsp:txBody>
      <dsp:txXfrm>
        <a:off x="1943099" y="838910"/>
        <a:ext cx="1319430" cy="772432"/>
      </dsp:txXfrm>
    </dsp:sp>
    <dsp:sp modelId="{1D27343E-DCA2-485B-B19A-B615F5C6199B}">
      <dsp:nvSpPr>
        <dsp:cNvPr id="0" name=""/>
        <dsp:cNvSpPr/>
      </dsp:nvSpPr>
      <dsp:spPr>
        <a:xfrm>
          <a:off x="3423311" y="1055557"/>
          <a:ext cx="289908" cy="339138"/>
        </a:xfrm>
        <a:prstGeom prst="rightArrow">
          <a:avLst>
            <a:gd name="adj1" fmla="val 60000"/>
            <a:gd name="adj2" fmla="val 50000"/>
          </a:avLst>
        </a:prstGeom>
        <a:solidFill>
          <a:schemeClr val="accent1">
            <a:shade val="90000"/>
            <a:hueOff val="350916"/>
            <a:satOff val="-3215"/>
            <a:lumOff val="2775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3423311" y="1123385"/>
        <a:ext cx="202936" cy="203482"/>
      </dsp:txXfrm>
    </dsp:sp>
    <dsp:sp modelId="{B4E76C95-5B89-4F23-A17D-A218B57D867A}">
      <dsp:nvSpPr>
        <dsp:cNvPr id="0" name=""/>
        <dsp:cNvSpPr/>
      </dsp:nvSpPr>
      <dsp:spPr>
        <a:xfrm>
          <a:off x="3833559" y="814878"/>
          <a:ext cx="1367494" cy="820496"/>
        </a:xfrm>
        <a:prstGeom prst="roundRect">
          <a:avLst>
            <a:gd name="adj" fmla="val 10000"/>
          </a:avLst>
        </a:prstGeom>
        <a:solidFill>
          <a:schemeClr val="accent1">
            <a:shade val="50000"/>
            <a:hueOff val="222841"/>
            <a:satOff val="5970"/>
            <a:lumOff val="263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CN" altLang="en-US" sz="2200" kern="1200" dirty="0"/>
            <a:t>线上评分</a:t>
          </a:r>
        </a:p>
      </dsp:txBody>
      <dsp:txXfrm>
        <a:off x="3857591" y="838910"/>
        <a:ext cx="1319430" cy="7724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244ECD-8C9E-49B2-8F17-0E497FEC74A3}">
      <dsp:nvSpPr>
        <dsp:cNvPr id="0" name=""/>
        <dsp:cNvSpPr/>
      </dsp:nvSpPr>
      <dsp:spPr>
        <a:xfrm>
          <a:off x="696389" y="488322"/>
          <a:ext cx="2652605" cy="26525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zh-CN" altLang="en-US" sz="4000" kern="1200" dirty="0"/>
            <a:t>缺失值</a:t>
          </a:r>
        </a:p>
      </dsp:txBody>
      <dsp:txXfrm>
        <a:off x="1084854" y="876779"/>
        <a:ext cx="1875675" cy="1875634"/>
      </dsp:txXfrm>
    </dsp:sp>
    <dsp:sp modelId="{402279E0-A52F-4B1E-983C-9EFFF58543C8}">
      <dsp:nvSpPr>
        <dsp:cNvPr id="0" name=""/>
        <dsp:cNvSpPr/>
      </dsp:nvSpPr>
      <dsp:spPr>
        <a:xfrm>
          <a:off x="2209908" y="367470"/>
          <a:ext cx="295007" cy="29500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38579E-0CE3-458A-94DD-ED0FA31F003F}">
      <dsp:nvSpPr>
        <dsp:cNvPr id="0" name=""/>
        <dsp:cNvSpPr/>
      </dsp:nvSpPr>
      <dsp:spPr>
        <a:xfrm>
          <a:off x="1511361" y="2943789"/>
          <a:ext cx="213609" cy="2138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CCF1EC-DFB3-4BB0-BFD6-F6291A9F8537}">
      <dsp:nvSpPr>
        <dsp:cNvPr id="0" name=""/>
        <dsp:cNvSpPr/>
      </dsp:nvSpPr>
      <dsp:spPr>
        <a:xfrm>
          <a:off x="3519685" y="1564836"/>
          <a:ext cx="213609" cy="2138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CC7588-35B0-47B2-8256-3A9D7B22FDEF}">
      <dsp:nvSpPr>
        <dsp:cNvPr id="0" name=""/>
        <dsp:cNvSpPr/>
      </dsp:nvSpPr>
      <dsp:spPr>
        <a:xfrm>
          <a:off x="2497516" y="3171239"/>
          <a:ext cx="295007" cy="29500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B41F48-7754-4650-8AEB-45018BE31F5A}">
      <dsp:nvSpPr>
        <dsp:cNvPr id="0" name=""/>
        <dsp:cNvSpPr/>
      </dsp:nvSpPr>
      <dsp:spPr>
        <a:xfrm>
          <a:off x="1572040" y="786734"/>
          <a:ext cx="213609" cy="2138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FF2247-F629-470B-BDBB-3A649B746580}">
      <dsp:nvSpPr>
        <dsp:cNvPr id="0" name=""/>
        <dsp:cNvSpPr/>
      </dsp:nvSpPr>
      <dsp:spPr>
        <a:xfrm>
          <a:off x="898652" y="2009819"/>
          <a:ext cx="213609" cy="2138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77C97D-5BF8-4838-BAA8-DC4365191640}">
      <dsp:nvSpPr>
        <dsp:cNvPr id="0" name=""/>
        <dsp:cNvSpPr/>
      </dsp:nvSpPr>
      <dsp:spPr>
        <a:xfrm>
          <a:off x="-245773" y="834411"/>
          <a:ext cx="1358782" cy="134096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t>构造新特征</a:t>
          </a:r>
        </a:p>
      </dsp:txBody>
      <dsp:txXfrm>
        <a:off x="-46784" y="1030791"/>
        <a:ext cx="960804" cy="948209"/>
      </dsp:txXfrm>
    </dsp:sp>
    <dsp:sp modelId="{EA6A722D-6D71-45F7-AEBD-7F5DE62CDEDE}">
      <dsp:nvSpPr>
        <dsp:cNvPr id="0" name=""/>
        <dsp:cNvSpPr/>
      </dsp:nvSpPr>
      <dsp:spPr>
        <a:xfrm>
          <a:off x="1911447" y="796030"/>
          <a:ext cx="295007" cy="29500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B6B088-A8B9-4105-9B81-1C38A1DE997F}">
      <dsp:nvSpPr>
        <dsp:cNvPr id="0" name=""/>
        <dsp:cNvSpPr/>
      </dsp:nvSpPr>
      <dsp:spPr>
        <a:xfrm>
          <a:off x="-31263" y="2361220"/>
          <a:ext cx="533283" cy="5332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62D785-CF10-4651-B724-AE7CDF136B64}">
      <dsp:nvSpPr>
        <dsp:cNvPr id="0" name=""/>
        <dsp:cNvSpPr/>
      </dsp:nvSpPr>
      <dsp:spPr>
        <a:xfrm>
          <a:off x="3114213" y="346579"/>
          <a:ext cx="2091613" cy="13045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t>常见的填充方法</a:t>
          </a:r>
        </a:p>
      </dsp:txBody>
      <dsp:txXfrm>
        <a:off x="3420523" y="537623"/>
        <a:ext cx="1478993" cy="922443"/>
      </dsp:txXfrm>
    </dsp:sp>
    <dsp:sp modelId="{FED4A380-E9E9-4245-88BC-11418B49539E}">
      <dsp:nvSpPr>
        <dsp:cNvPr id="0" name=""/>
        <dsp:cNvSpPr/>
      </dsp:nvSpPr>
      <dsp:spPr>
        <a:xfrm>
          <a:off x="3139825" y="1204139"/>
          <a:ext cx="295007" cy="29500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63AC7A-F23C-4D3A-AD4A-9F99D0539A81}">
      <dsp:nvSpPr>
        <dsp:cNvPr id="0" name=""/>
        <dsp:cNvSpPr/>
      </dsp:nvSpPr>
      <dsp:spPr>
        <a:xfrm>
          <a:off x="-234020" y="2995848"/>
          <a:ext cx="213609" cy="2138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1E771E-FFA7-42F0-A8F0-6C4F9AAA73EF}">
      <dsp:nvSpPr>
        <dsp:cNvPr id="0" name=""/>
        <dsp:cNvSpPr/>
      </dsp:nvSpPr>
      <dsp:spPr>
        <a:xfrm>
          <a:off x="1896154" y="2691549"/>
          <a:ext cx="213609" cy="2138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7BD04-C257-0240-80C7-4A96E4F6A0C9}">
      <dsp:nvSpPr>
        <dsp:cNvPr id="0" name=""/>
        <dsp:cNvSpPr/>
      </dsp:nvSpPr>
      <dsp:spPr>
        <a:xfrm>
          <a:off x="1469734" y="116"/>
          <a:ext cx="2423866" cy="103383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5725" tIns="57150" rIns="85725" bIns="57150" numCol="1" spcCol="1270" anchor="ctr" anchorCtr="0">
          <a:noAutofit/>
        </a:bodyPr>
        <a:lstStyle/>
        <a:p>
          <a:pPr lvl="0" algn="ctr" defTabSz="2000250">
            <a:lnSpc>
              <a:spcPct val="90000"/>
            </a:lnSpc>
            <a:spcBef>
              <a:spcPct val="0"/>
            </a:spcBef>
            <a:spcAft>
              <a:spcPct val="35000"/>
            </a:spcAft>
          </a:pPr>
          <a:r>
            <a:rPr lang="zh-CN" altLang="en-US" sz="4500" kern="1200" dirty="0"/>
            <a:t>二值化</a:t>
          </a:r>
        </a:p>
      </dsp:txBody>
      <dsp:txXfrm>
        <a:off x="1500014" y="30396"/>
        <a:ext cx="2363306" cy="973274"/>
      </dsp:txXfrm>
    </dsp:sp>
    <dsp:sp modelId="{F6B1A082-0D4A-A141-8B13-7053CF9E4B38}">
      <dsp:nvSpPr>
        <dsp:cNvPr id="0" name=""/>
        <dsp:cNvSpPr/>
      </dsp:nvSpPr>
      <dsp:spPr>
        <a:xfrm>
          <a:off x="1712120" y="1033950"/>
          <a:ext cx="242386" cy="775375"/>
        </a:xfrm>
        <a:custGeom>
          <a:avLst/>
          <a:gdLst/>
          <a:ahLst/>
          <a:cxnLst/>
          <a:rect l="0" t="0" r="0" b="0"/>
          <a:pathLst>
            <a:path>
              <a:moveTo>
                <a:pt x="0" y="0"/>
              </a:moveTo>
              <a:lnTo>
                <a:pt x="0" y="775375"/>
              </a:lnTo>
              <a:lnTo>
                <a:pt x="242386" y="775375"/>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2376144-B617-BB45-80E8-01A22D9826C3}">
      <dsp:nvSpPr>
        <dsp:cNvPr id="0" name=""/>
        <dsp:cNvSpPr/>
      </dsp:nvSpPr>
      <dsp:spPr>
        <a:xfrm>
          <a:off x="1954507" y="1292409"/>
          <a:ext cx="2174642" cy="10338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altLang="zh-CN" sz="1800" kern="1200" dirty="0"/>
            <a:t>one-hot</a:t>
          </a:r>
          <a:r>
            <a:rPr lang="zh-CN" altLang="en-US" sz="1800" kern="1200" dirty="0"/>
            <a:t>编码</a:t>
          </a:r>
        </a:p>
      </dsp:txBody>
      <dsp:txXfrm>
        <a:off x="1984787" y="1322689"/>
        <a:ext cx="2114082" cy="973274"/>
      </dsp:txXfrm>
    </dsp:sp>
    <dsp:sp modelId="{842E0B8D-E637-2D4C-861D-9DB82ACAF592}">
      <dsp:nvSpPr>
        <dsp:cNvPr id="0" name=""/>
        <dsp:cNvSpPr/>
      </dsp:nvSpPr>
      <dsp:spPr>
        <a:xfrm>
          <a:off x="1712120" y="1033950"/>
          <a:ext cx="242386" cy="2067669"/>
        </a:xfrm>
        <a:custGeom>
          <a:avLst/>
          <a:gdLst/>
          <a:ahLst/>
          <a:cxnLst/>
          <a:rect l="0" t="0" r="0" b="0"/>
          <a:pathLst>
            <a:path>
              <a:moveTo>
                <a:pt x="0" y="0"/>
              </a:moveTo>
              <a:lnTo>
                <a:pt x="0" y="2067669"/>
              </a:lnTo>
              <a:lnTo>
                <a:pt x="242386" y="2067669"/>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508EB7C-E248-8844-AA51-DD92D8CDE80E}">
      <dsp:nvSpPr>
        <dsp:cNvPr id="0" name=""/>
        <dsp:cNvSpPr/>
      </dsp:nvSpPr>
      <dsp:spPr>
        <a:xfrm>
          <a:off x="1954507" y="2584702"/>
          <a:ext cx="2228467" cy="10338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altLang="zh-CN" sz="1800" kern="1200" dirty="0" err="1"/>
            <a:t>sklearn</a:t>
          </a:r>
          <a:r>
            <a:rPr lang="en-US" altLang="zh-CN" sz="1800" kern="1200" dirty="0"/>
            <a:t>-preprocessing-</a:t>
          </a:r>
          <a:r>
            <a:rPr lang="en-US" altLang="zh-CN" sz="1800" kern="1200" dirty="0" err="1"/>
            <a:t>OneHotEncoder</a:t>
          </a:r>
          <a:endParaRPr lang="zh-CN" altLang="en-US" sz="1800" kern="1200" dirty="0"/>
        </a:p>
      </dsp:txBody>
      <dsp:txXfrm>
        <a:off x="1984787" y="2614982"/>
        <a:ext cx="2167907" cy="973274"/>
      </dsp:txXfrm>
    </dsp:sp>
    <dsp:sp modelId="{99840766-34BF-5345-8C65-94D2C22F1E83}">
      <dsp:nvSpPr>
        <dsp:cNvPr id="0" name=""/>
        <dsp:cNvSpPr/>
      </dsp:nvSpPr>
      <dsp:spPr>
        <a:xfrm>
          <a:off x="4827029" y="116"/>
          <a:ext cx="2528986" cy="103383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5725" tIns="57150" rIns="85725" bIns="57150" numCol="1" spcCol="1270" anchor="ctr" anchorCtr="0">
          <a:noAutofit/>
        </a:bodyPr>
        <a:lstStyle/>
        <a:p>
          <a:pPr lvl="0" algn="ctr" defTabSz="2000250">
            <a:lnSpc>
              <a:spcPct val="90000"/>
            </a:lnSpc>
            <a:spcBef>
              <a:spcPct val="0"/>
            </a:spcBef>
            <a:spcAft>
              <a:spcPct val="35000"/>
            </a:spcAft>
          </a:pPr>
          <a:r>
            <a:rPr lang="zh-CN" altLang="en-US" sz="4500" kern="1200" dirty="0"/>
            <a:t>特征变换</a:t>
          </a:r>
        </a:p>
      </dsp:txBody>
      <dsp:txXfrm>
        <a:off x="4857309" y="30396"/>
        <a:ext cx="2468426" cy="973274"/>
      </dsp:txXfrm>
    </dsp:sp>
    <dsp:sp modelId="{99FC9607-A057-3C41-AA04-34B1DC36094A}">
      <dsp:nvSpPr>
        <dsp:cNvPr id="0" name=""/>
        <dsp:cNvSpPr/>
      </dsp:nvSpPr>
      <dsp:spPr>
        <a:xfrm>
          <a:off x="5079927" y="1033950"/>
          <a:ext cx="263088" cy="775375"/>
        </a:xfrm>
        <a:custGeom>
          <a:avLst/>
          <a:gdLst/>
          <a:ahLst/>
          <a:cxnLst/>
          <a:rect l="0" t="0" r="0" b="0"/>
          <a:pathLst>
            <a:path>
              <a:moveTo>
                <a:pt x="0" y="0"/>
              </a:moveTo>
              <a:lnTo>
                <a:pt x="0" y="775375"/>
              </a:lnTo>
              <a:lnTo>
                <a:pt x="263088" y="775375"/>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459D3A1-A501-0441-9217-4B5E47B834E8}">
      <dsp:nvSpPr>
        <dsp:cNvPr id="0" name=""/>
        <dsp:cNvSpPr/>
      </dsp:nvSpPr>
      <dsp:spPr>
        <a:xfrm>
          <a:off x="5343015" y="1292409"/>
          <a:ext cx="2168670" cy="10338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zh-CN" altLang="en-US" sz="1800" kern="1200" dirty="0"/>
            <a:t>多项式变换</a:t>
          </a:r>
        </a:p>
      </dsp:txBody>
      <dsp:txXfrm>
        <a:off x="5373295" y="1322689"/>
        <a:ext cx="2108110" cy="973274"/>
      </dsp:txXfrm>
    </dsp:sp>
    <dsp:sp modelId="{D4DCF859-702C-1E4C-9C6D-B9CA6C42FAEC}">
      <dsp:nvSpPr>
        <dsp:cNvPr id="0" name=""/>
        <dsp:cNvSpPr/>
      </dsp:nvSpPr>
      <dsp:spPr>
        <a:xfrm>
          <a:off x="5079927" y="1033950"/>
          <a:ext cx="252931" cy="2067669"/>
        </a:xfrm>
        <a:custGeom>
          <a:avLst/>
          <a:gdLst/>
          <a:ahLst/>
          <a:cxnLst/>
          <a:rect l="0" t="0" r="0" b="0"/>
          <a:pathLst>
            <a:path>
              <a:moveTo>
                <a:pt x="0" y="0"/>
              </a:moveTo>
              <a:lnTo>
                <a:pt x="0" y="2067669"/>
              </a:lnTo>
              <a:lnTo>
                <a:pt x="252931" y="2067669"/>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2548ADA-F0FD-CD4F-9377-4C188DDF425E}">
      <dsp:nvSpPr>
        <dsp:cNvPr id="0" name=""/>
        <dsp:cNvSpPr/>
      </dsp:nvSpPr>
      <dsp:spPr>
        <a:xfrm>
          <a:off x="5332859" y="2584702"/>
          <a:ext cx="2131254" cy="103383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altLang="zh-CN" sz="1800" kern="1200" dirty="0" err="1"/>
            <a:t>Sklearn</a:t>
          </a:r>
          <a:r>
            <a:rPr lang="en-US" altLang="zh-CN" sz="1800" kern="1200" dirty="0"/>
            <a:t>-preprocessing-</a:t>
          </a:r>
          <a:r>
            <a:rPr lang="en-US" altLang="zh-CN" sz="1800" kern="1200" dirty="0" err="1"/>
            <a:t>PolynomialFeatures</a:t>
          </a:r>
          <a:endParaRPr lang="zh-CN" altLang="en-US" sz="1800" kern="1200" dirty="0"/>
        </a:p>
      </dsp:txBody>
      <dsp:txXfrm>
        <a:off x="5363139" y="2614982"/>
        <a:ext cx="2070694" cy="9732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B6519-ACAF-4D6C-A5B2-886604533B6A}">
      <dsp:nvSpPr>
        <dsp:cNvPr id="0" name=""/>
        <dsp:cNvSpPr/>
      </dsp:nvSpPr>
      <dsp:spPr>
        <a:xfrm rot="10800000">
          <a:off x="2204776" y="495263"/>
          <a:ext cx="4376645" cy="955249"/>
        </a:xfrm>
        <a:prstGeom prst="homePlat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7361" tIns="137160" rIns="256032" bIns="137160" numCol="1" spcCol="1270" anchor="ctr" anchorCtr="0">
          <a:noAutofit/>
        </a:bodyPr>
        <a:lstStyle/>
        <a:p>
          <a:pPr lvl="0" algn="ctr" defTabSz="1600200">
            <a:lnSpc>
              <a:spcPct val="90000"/>
            </a:lnSpc>
            <a:spcBef>
              <a:spcPct val="0"/>
            </a:spcBef>
            <a:spcAft>
              <a:spcPct val="35000"/>
            </a:spcAft>
          </a:pPr>
          <a:r>
            <a:rPr lang="zh-CN" altLang="en-US" sz="3600" kern="1200" dirty="0"/>
            <a:t>基于用户聚类</a:t>
          </a:r>
        </a:p>
      </dsp:txBody>
      <dsp:txXfrm rot="10800000">
        <a:off x="2443588" y="495263"/>
        <a:ext cx="4137833" cy="955249"/>
      </dsp:txXfrm>
    </dsp:sp>
    <dsp:sp modelId="{53DFBE8C-4599-4246-A429-3FC1BEAD1372}">
      <dsp:nvSpPr>
        <dsp:cNvPr id="0" name=""/>
        <dsp:cNvSpPr/>
      </dsp:nvSpPr>
      <dsp:spPr>
        <a:xfrm>
          <a:off x="401699" y="762"/>
          <a:ext cx="1944251" cy="1944251"/>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rcRect/>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3DF00C-FF98-4E14-B9B1-4DB692092CE8}">
      <dsp:nvSpPr>
        <dsp:cNvPr id="0" name=""/>
        <dsp:cNvSpPr/>
      </dsp:nvSpPr>
      <dsp:spPr>
        <a:xfrm rot="10800000">
          <a:off x="2007127" y="2969230"/>
          <a:ext cx="4574294" cy="1056564"/>
        </a:xfrm>
        <a:prstGeom prst="homePlat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7361" tIns="137160" rIns="256032" bIns="137160" numCol="1" spcCol="1270" anchor="ctr" anchorCtr="0">
          <a:noAutofit/>
        </a:bodyPr>
        <a:lstStyle/>
        <a:p>
          <a:pPr lvl="0" algn="ctr" defTabSz="1600200">
            <a:lnSpc>
              <a:spcPct val="90000"/>
            </a:lnSpc>
            <a:spcBef>
              <a:spcPct val="0"/>
            </a:spcBef>
            <a:spcAft>
              <a:spcPct val="35000"/>
            </a:spcAft>
          </a:pPr>
          <a:r>
            <a:rPr lang="zh-CN" altLang="en-US" sz="3600" kern="1200" dirty="0"/>
            <a:t>基于酒店聚类</a:t>
          </a:r>
        </a:p>
      </dsp:txBody>
      <dsp:txXfrm rot="10800000">
        <a:off x="2271268" y="2969230"/>
        <a:ext cx="4310153" cy="1056564"/>
      </dsp:txXfrm>
    </dsp:sp>
    <dsp:sp modelId="{397426B6-93F6-441B-8A14-74BC2DFE9D82}">
      <dsp:nvSpPr>
        <dsp:cNvPr id="0" name=""/>
        <dsp:cNvSpPr/>
      </dsp:nvSpPr>
      <dsp:spPr>
        <a:xfrm>
          <a:off x="329695" y="2525387"/>
          <a:ext cx="1944251" cy="1944251"/>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D27B9-A25D-432A-A4CC-920F377B8B1C}">
      <dsp:nvSpPr>
        <dsp:cNvPr id="0" name=""/>
        <dsp:cNvSpPr/>
      </dsp:nvSpPr>
      <dsp:spPr>
        <a:xfrm>
          <a:off x="880077" y="640665"/>
          <a:ext cx="2500298" cy="197736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a:t>优势</a:t>
          </a:r>
        </a:p>
      </dsp:txBody>
      <dsp:txXfrm>
        <a:off x="1246237" y="930243"/>
        <a:ext cx="1767978" cy="1398205"/>
      </dsp:txXfrm>
    </dsp:sp>
    <dsp:sp modelId="{BBB84E6B-EA01-4051-BE10-192200CC27D6}">
      <dsp:nvSpPr>
        <dsp:cNvPr id="0" name=""/>
        <dsp:cNvSpPr/>
      </dsp:nvSpPr>
      <dsp:spPr>
        <a:xfrm>
          <a:off x="1749625" y="2471031"/>
          <a:ext cx="159378" cy="1593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FCC4AF-1EB4-4000-9392-46E00D9660D3}">
      <dsp:nvSpPr>
        <dsp:cNvPr id="0" name=""/>
        <dsp:cNvSpPr/>
      </dsp:nvSpPr>
      <dsp:spPr>
        <a:xfrm>
          <a:off x="3246078" y="1443129"/>
          <a:ext cx="159378" cy="1593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CB8AD8-C5BF-4AF8-B3CB-3758BDADA24C}">
      <dsp:nvSpPr>
        <dsp:cNvPr id="0" name=""/>
        <dsp:cNvSpPr/>
      </dsp:nvSpPr>
      <dsp:spPr>
        <a:xfrm>
          <a:off x="2484468" y="2640641"/>
          <a:ext cx="219804" cy="2201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F0F2F9-23D7-41CD-A11B-240E4D0CCA79}">
      <dsp:nvSpPr>
        <dsp:cNvPr id="0" name=""/>
        <dsp:cNvSpPr/>
      </dsp:nvSpPr>
      <dsp:spPr>
        <a:xfrm>
          <a:off x="1794235" y="862924"/>
          <a:ext cx="159378" cy="1593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175BD6-1C00-4C81-88CF-811BC719E33E}">
      <dsp:nvSpPr>
        <dsp:cNvPr id="0" name=""/>
        <dsp:cNvSpPr/>
      </dsp:nvSpPr>
      <dsp:spPr>
        <a:xfrm>
          <a:off x="1292578" y="1774927"/>
          <a:ext cx="159378" cy="1593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000892-7C6D-4623-8E69-618849E71CD4}">
      <dsp:nvSpPr>
        <dsp:cNvPr id="0" name=""/>
        <dsp:cNvSpPr/>
      </dsp:nvSpPr>
      <dsp:spPr>
        <a:xfrm>
          <a:off x="199719" y="214402"/>
          <a:ext cx="1768602" cy="9077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t>目标函数</a:t>
          </a:r>
        </a:p>
      </dsp:txBody>
      <dsp:txXfrm>
        <a:off x="458725" y="347341"/>
        <a:ext cx="1250590" cy="641884"/>
      </dsp:txXfrm>
    </dsp:sp>
    <dsp:sp modelId="{ABD81C96-928C-492B-B6A5-3F12E19A9474}">
      <dsp:nvSpPr>
        <dsp:cNvPr id="0" name=""/>
        <dsp:cNvSpPr/>
      </dsp:nvSpPr>
      <dsp:spPr>
        <a:xfrm>
          <a:off x="2047699" y="869991"/>
          <a:ext cx="219804" cy="2201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6E815A-2BD7-4FC5-B9BF-680B7F1488E9}">
      <dsp:nvSpPr>
        <dsp:cNvPr id="0" name=""/>
        <dsp:cNvSpPr/>
      </dsp:nvSpPr>
      <dsp:spPr>
        <a:xfrm>
          <a:off x="599506" y="2036761"/>
          <a:ext cx="397431" cy="3975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E1CAEE-C37E-4483-92BD-4F0CF20857F1}">
      <dsp:nvSpPr>
        <dsp:cNvPr id="0" name=""/>
        <dsp:cNvSpPr/>
      </dsp:nvSpPr>
      <dsp:spPr>
        <a:xfrm>
          <a:off x="2821252" y="778503"/>
          <a:ext cx="1865795" cy="80387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t>实现排序</a:t>
          </a:r>
        </a:p>
      </dsp:txBody>
      <dsp:txXfrm>
        <a:off x="3094491" y="896228"/>
        <a:ext cx="1319317" cy="568427"/>
      </dsp:txXfrm>
    </dsp:sp>
    <dsp:sp modelId="{1F157DB6-2447-414D-BD4D-FDB6E4F15306}">
      <dsp:nvSpPr>
        <dsp:cNvPr id="0" name=""/>
        <dsp:cNvSpPr/>
      </dsp:nvSpPr>
      <dsp:spPr>
        <a:xfrm>
          <a:off x="2963009" y="1174227"/>
          <a:ext cx="219804" cy="2201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2AAF21-2AC0-430B-BAE8-9C2688457722}">
      <dsp:nvSpPr>
        <dsp:cNvPr id="0" name=""/>
        <dsp:cNvSpPr/>
      </dsp:nvSpPr>
      <dsp:spPr>
        <a:xfrm>
          <a:off x="448238" y="2509900"/>
          <a:ext cx="159378" cy="1593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578BA1-5A8D-4F26-941E-E4EA3E623F0B}">
      <dsp:nvSpPr>
        <dsp:cNvPr id="0" name=""/>
        <dsp:cNvSpPr/>
      </dsp:nvSpPr>
      <dsp:spPr>
        <a:xfrm>
          <a:off x="2036344" y="2283048"/>
          <a:ext cx="159378" cy="1593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B86318-2316-4490-A127-236B18402028}">
      <dsp:nvSpPr>
        <dsp:cNvPr id="0" name=""/>
        <dsp:cNvSpPr/>
      </dsp:nvSpPr>
      <dsp:spPr>
        <a:xfrm>
          <a:off x="3008693" y="2127137"/>
          <a:ext cx="1851351" cy="80387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t>正则项</a:t>
          </a:r>
        </a:p>
      </dsp:txBody>
      <dsp:txXfrm>
        <a:off x="3279817" y="2244862"/>
        <a:ext cx="1309103" cy="568427"/>
      </dsp:txXfrm>
    </dsp:sp>
    <dsp:sp modelId="{8D46E7B3-7E51-451F-868E-749E7FC210E8}">
      <dsp:nvSpPr>
        <dsp:cNvPr id="0" name=""/>
        <dsp:cNvSpPr/>
      </dsp:nvSpPr>
      <dsp:spPr>
        <a:xfrm>
          <a:off x="3473182" y="1980578"/>
          <a:ext cx="159378" cy="1593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E76308-6AD2-43D5-8814-433CD926B24E}">
      <dsp:nvSpPr>
        <dsp:cNvPr id="0" name=""/>
        <dsp:cNvSpPr/>
      </dsp:nvSpPr>
      <dsp:spPr>
        <a:xfrm>
          <a:off x="438151" y="2630114"/>
          <a:ext cx="2582153" cy="9365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a:t>稀疏值的处理</a:t>
          </a:r>
        </a:p>
      </dsp:txBody>
      <dsp:txXfrm>
        <a:off x="816299" y="2767274"/>
        <a:ext cx="1825857" cy="662269"/>
      </dsp:txXfrm>
    </dsp:sp>
    <dsp:sp modelId="{4D1E332F-B4C2-4360-B262-80168A3F91DC}">
      <dsp:nvSpPr>
        <dsp:cNvPr id="0" name=""/>
        <dsp:cNvSpPr/>
      </dsp:nvSpPr>
      <dsp:spPr>
        <a:xfrm>
          <a:off x="2110558" y="2669262"/>
          <a:ext cx="159378" cy="1593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273355-B833-4402-9F5E-1A73F6C08FAB}">
      <dsp:nvSpPr>
        <dsp:cNvPr id="0" name=""/>
        <dsp:cNvSpPr/>
      </dsp:nvSpPr>
      <dsp:spPr>
        <a:xfrm>
          <a:off x="2022330" y="176625"/>
          <a:ext cx="1595659" cy="80387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kern="1200" dirty="0"/>
            <a:t>列抽样</a:t>
          </a:r>
        </a:p>
      </dsp:txBody>
      <dsp:txXfrm>
        <a:off x="2256009" y="294350"/>
        <a:ext cx="1128301" cy="568427"/>
      </dsp:txXfrm>
    </dsp:sp>
    <dsp:sp modelId="{C1518E3D-8F9E-4A9F-AC91-B7992067C715}">
      <dsp:nvSpPr>
        <dsp:cNvPr id="0" name=""/>
        <dsp:cNvSpPr/>
      </dsp:nvSpPr>
      <dsp:spPr>
        <a:xfrm>
          <a:off x="702968" y="1258318"/>
          <a:ext cx="159378" cy="1593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A83021-C329-4573-B7D5-D697EA19A736}">
      <dsp:nvSpPr>
        <dsp:cNvPr id="0" name=""/>
        <dsp:cNvSpPr/>
      </dsp:nvSpPr>
      <dsp:spPr>
        <a:xfrm>
          <a:off x="3023840" y="164699"/>
          <a:ext cx="159378" cy="1593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F6E65B-DC77-C143-8852-9CAEC38B4C49}">
      <dsp:nvSpPr>
        <dsp:cNvPr id="0" name=""/>
        <dsp:cNvSpPr/>
      </dsp:nvSpPr>
      <dsp:spPr>
        <a:xfrm rot="5400000">
          <a:off x="1671397" y="317513"/>
          <a:ext cx="1096459" cy="953919"/>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sz="1800" kern="1200" dirty="0"/>
            <a:t>alpha</a:t>
          </a:r>
          <a:endParaRPr lang="zh-CN" altLang="en-US" sz="1200" kern="1200" dirty="0"/>
        </a:p>
      </dsp:txBody>
      <dsp:txXfrm rot="-5400000">
        <a:off x="1891319" y="417108"/>
        <a:ext cx="656615" cy="754729"/>
      </dsp:txXfrm>
    </dsp:sp>
    <dsp:sp modelId="{00A210FD-336C-1E46-94ED-627386A742AF}">
      <dsp:nvSpPr>
        <dsp:cNvPr id="0" name=""/>
        <dsp:cNvSpPr/>
      </dsp:nvSpPr>
      <dsp:spPr>
        <a:xfrm>
          <a:off x="2725533" y="465535"/>
          <a:ext cx="1223648" cy="657875"/>
        </a:xfrm>
        <a:prstGeom prst="rect">
          <a:avLst/>
        </a:prstGeom>
        <a:noFill/>
        <a:ln>
          <a:noFill/>
        </a:ln>
        <a:effectLst/>
      </dsp:spPr>
      <dsp:style>
        <a:lnRef idx="0">
          <a:scrgbClr r="0" g="0" b="0"/>
        </a:lnRef>
        <a:fillRef idx="0">
          <a:scrgbClr r="0" g="0" b="0"/>
        </a:fillRef>
        <a:effectRef idx="0">
          <a:scrgbClr r="0" g="0" b="0"/>
        </a:effectRef>
        <a:fontRef idx="minor"/>
      </dsp:style>
    </dsp:sp>
    <dsp:sp modelId="{881CF52E-ACB5-B743-B338-C51A561CADF6}">
      <dsp:nvSpPr>
        <dsp:cNvPr id="0" name=""/>
        <dsp:cNvSpPr/>
      </dsp:nvSpPr>
      <dsp:spPr>
        <a:xfrm rot="5400000">
          <a:off x="641164" y="317513"/>
          <a:ext cx="1096459" cy="953919"/>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r>
            <a:rPr lang="en-US" altLang="zh-CN" sz="1500" kern="1200" dirty="0"/>
            <a:t>gamma</a:t>
          </a:r>
          <a:endParaRPr lang="zh-CN" altLang="en-US" sz="1500" kern="1200" dirty="0"/>
        </a:p>
      </dsp:txBody>
      <dsp:txXfrm rot="-5400000">
        <a:off x="861086" y="417108"/>
        <a:ext cx="656615" cy="754729"/>
      </dsp:txXfrm>
    </dsp:sp>
    <dsp:sp modelId="{A7AB75A3-EAF9-9246-B34D-CF14A3267CC1}">
      <dsp:nvSpPr>
        <dsp:cNvPr id="0" name=""/>
        <dsp:cNvSpPr/>
      </dsp:nvSpPr>
      <dsp:spPr>
        <a:xfrm rot="5400000">
          <a:off x="1154307" y="955764"/>
          <a:ext cx="1096459" cy="1538767"/>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sz="1800" kern="1200" dirty="0" err="1"/>
            <a:t>min_child_weight</a:t>
          </a:r>
          <a:endParaRPr lang="zh-CN" altLang="en-US" sz="1800" kern="1200" dirty="0"/>
        </a:p>
      </dsp:txBody>
      <dsp:txXfrm rot="-5400000">
        <a:off x="1189614" y="1359661"/>
        <a:ext cx="1025845" cy="730973"/>
      </dsp:txXfrm>
    </dsp:sp>
    <dsp:sp modelId="{C66B14FC-E4A9-BB4F-9819-7393E52613AF}">
      <dsp:nvSpPr>
        <dsp:cNvPr id="0" name=""/>
        <dsp:cNvSpPr/>
      </dsp:nvSpPr>
      <dsp:spPr>
        <a:xfrm>
          <a:off x="1929" y="1396210"/>
          <a:ext cx="1184175" cy="657875"/>
        </a:xfrm>
        <a:prstGeom prst="rect">
          <a:avLst/>
        </a:prstGeom>
        <a:noFill/>
        <a:ln>
          <a:noFill/>
        </a:ln>
        <a:effectLst/>
      </dsp:spPr>
      <dsp:style>
        <a:lnRef idx="0">
          <a:scrgbClr r="0" g="0" b="0"/>
        </a:lnRef>
        <a:fillRef idx="0">
          <a:scrgbClr r="0" g="0" b="0"/>
        </a:fillRef>
        <a:effectRef idx="0">
          <a:scrgbClr r="0" g="0" b="0"/>
        </a:effectRef>
        <a:fontRef idx="minor"/>
      </dsp:style>
    </dsp:sp>
    <dsp:sp modelId="{F176176D-A123-494A-848E-9D24760F0CA4}">
      <dsp:nvSpPr>
        <dsp:cNvPr id="0" name=""/>
        <dsp:cNvSpPr/>
      </dsp:nvSpPr>
      <dsp:spPr>
        <a:xfrm rot="5400000">
          <a:off x="2378926" y="1469435"/>
          <a:ext cx="707687" cy="51142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r>
            <a:rPr lang="en-US" altLang="zh-CN" sz="2100" kern="1200" dirty="0"/>
            <a:t>eta</a:t>
          </a:r>
          <a:endParaRPr lang="zh-CN" altLang="en-US" sz="2100" kern="1200" dirty="0"/>
        </a:p>
      </dsp:txBody>
      <dsp:txXfrm rot="-5400000">
        <a:off x="2550475" y="1472897"/>
        <a:ext cx="364588" cy="504501"/>
      </dsp:txXfrm>
    </dsp:sp>
    <dsp:sp modelId="{484C7DDA-D355-DE40-9827-9AEA2F5912F6}">
      <dsp:nvSpPr>
        <dsp:cNvPr id="0" name=""/>
        <dsp:cNvSpPr/>
      </dsp:nvSpPr>
      <dsp:spPr>
        <a:xfrm rot="5400000">
          <a:off x="1671397" y="2178862"/>
          <a:ext cx="1096459" cy="953919"/>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sz="1800" kern="1200" dirty="0" err="1"/>
            <a:t>Max_depth</a:t>
          </a:r>
          <a:endParaRPr lang="zh-CN" altLang="en-US" sz="1000" kern="1200" dirty="0"/>
        </a:p>
      </dsp:txBody>
      <dsp:txXfrm rot="-5400000">
        <a:off x="1891319" y="2278457"/>
        <a:ext cx="656615" cy="754729"/>
      </dsp:txXfrm>
    </dsp:sp>
    <dsp:sp modelId="{87A56418-0EC3-1A45-BEA2-C4D68273F6F9}">
      <dsp:nvSpPr>
        <dsp:cNvPr id="0" name=""/>
        <dsp:cNvSpPr/>
      </dsp:nvSpPr>
      <dsp:spPr>
        <a:xfrm>
          <a:off x="2725533" y="2326884"/>
          <a:ext cx="1223648" cy="657875"/>
        </a:xfrm>
        <a:prstGeom prst="rect">
          <a:avLst/>
        </a:prstGeom>
        <a:noFill/>
        <a:ln>
          <a:noFill/>
        </a:ln>
        <a:effectLst/>
      </dsp:spPr>
      <dsp:style>
        <a:lnRef idx="0">
          <a:scrgbClr r="0" g="0" b="0"/>
        </a:lnRef>
        <a:fillRef idx="0">
          <a:scrgbClr r="0" g="0" b="0"/>
        </a:fillRef>
        <a:effectRef idx="0">
          <a:scrgbClr r="0" g="0" b="0"/>
        </a:effectRef>
        <a:fontRef idx="minor"/>
      </dsp:style>
    </dsp:sp>
    <dsp:sp modelId="{AE082AAB-DBC7-0B47-9D29-2140E88114F7}">
      <dsp:nvSpPr>
        <dsp:cNvPr id="0" name=""/>
        <dsp:cNvSpPr/>
      </dsp:nvSpPr>
      <dsp:spPr>
        <a:xfrm rot="5400000">
          <a:off x="641164" y="2178862"/>
          <a:ext cx="1096459" cy="953919"/>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r>
            <a:rPr lang="en-US" altLang="zh-CN" sz="1500" kern="1200" dirty="0"/>
            <a:t>booster</a:t>
          </a:r>
          <a:endParaRPr lang="zh-CN" altLang="en-US" sz="1500" kern="1200" dirty="0"/>
        </a:p>
      </dsp:txBody>
      <dsp:txXfrm rot="-5400000">
        <a:off x="861086" y="2278457"/>
        <a:ext cx="656615" cy="754729"/>
      </dsp:txXfrm>
    </dsp:sp>
    <dsp:sp modelId="{BA1EAD1B-8BED-E944-8BD4-7FD501894423}">
      <dsp:nvSpPr>
        <dsp:cNvPr id="0" name=""/>
        <dsp:cNvSpPr/>
      </dsp:nvSpPr>
      <dsp:spPr>
        <a:xfrm rot="5400000">
          <a:off x="1154307" y="3109536"/>
          <a:ext cx="1096459" cy="953919"/>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altLang="zh-CN" sz="1000" kern="1200" dirty="0"/>
            <a:t>Learning-rate</a:t>
          </a:r>
          <a:endParaRPr lang="zh-CN" altLang="en-US" sz="1000" kern="1200" dirty="0"/>
        </a:p>
      </dsp:txBody>
      <dsp:txXfrm rot="-5400000">
        <a:off x="1374229" y="3209131"/>
        <a:ext cx="656615" cy="754729"/>
      </dsp:txXfrm>
    </dsp:sp>
    <dsp:sp modelId="{C4EBD383-3EAC-3D4A-8D78-B29B2DE8C6D1}">
      <dsp:nvSpPr>
        <dsp:cNvPr id="0" name=""/>
        <dsp:cNvSpPr/>
      </dsp:nvSpPr>
      <dsp:spPr>
        <a:xfrm>
          <a:off x="1929" y="3257558"/>
          <a:ext cx="1184175" cy="657875"/>
        </a:xfrm>
        <a:prstGeom prst="rect">
          <a:avLst/>
        </a:prstGeom>
        <a:noFill/>
        <a:ln>
          <a:noFill/>
        </a:ln>
        <a:effectLst/>
      </dsp:spPr>
      <dsp:style>
        <a:lnRef idx="0">
          <a:scrgbClr r="0" g="0" b="0"/>
        </a:lnRef>
        <a:fillRef idx="0">
          <a:scrgbClr r="0" g="0" b="0"/>
        </a:fillRef>
        <a:effectRef idx="0">
          <a:scrgbClr r="0" g="0" b="0"/>
        </a:effectRef>
        <a:fontRef idx="minor"/>
      </dsp:style>
    </dsp:sp>
    <dsp:sp modelId="{C67985C3-7861-3C43-BF0C-FF556A59F994}">
      <dsp:nvSpPr>
        <dsp:cNvPr id="0" name=""/>
        <dsp:cNvSpPr/>
      </dsp:nvSpPr>
      <dsp:spPr>
        <a:xfrm rot="5400000">
          <a:off x="2184540" y="3109536"/>
          <a:ext cx="1096459" cy="953919"/>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r>
            <a:rPr lang="en-US" altLang="zh-CN" sz="1700" kern="1200" dirty="0"/>
            <a:t>silence</a:t>
          </a:r>
          <a:endParaRPr lang="zh-CN" altLang="en-US" sz="1700" kern="1200" dirty="0"/>
        </a:p>
      </dsp:txBody>
      <dsp:txXfrm rot="-5400000">
        <a:off x="2404462" y="3209131"/>
        <a:ext cx="656615" cy="754729"/>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D370C2-84A4-4D3E-BDDE-891DFA41C46F}" type="datetimeFigureOut">
              <a:rPr lang="zh-CN" altLang="en-US" smtClean="0"/>
              <a:t>2017/4/22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ABA489-F8A4-4061-B36C-08A5C0073356}" type="slidenum">
              <a:rPr lang="zh-CN" altLang="en-US" smtClean="0"/>
              <a:t>‹#›</a:t>
            </a:fld>
            <a:endParaRPr lang="zh-CN" altLang="en-US"/>
          </a:p>
        </p:txBody>
      </p:sp>
    </p:spTree>
    <p:extLst>
      <p:ext uri="{BB962C8B-B14F-4D97-AF65-F5344CB8AC3E}">
        <p14:creationId xmlns:p14="http://schemas.microsoft.com/office/powerpoint/2010/main" val="1034286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ABA489-F8A4-4061-B36C-08A5C0073356}" type="slidenum">
              <a:rPr lang="zh-CN" altLang="en-US" smtClean="0"/>
              <a:t>3</a:t>
            </a:fld>
            <a:endParaRPr lang="zh-CN" altLang="en-US"/>
          </a:p>
        </p:txBody>
      </p:sp>
    </p:spTree>
    <p:extLst>
      <p:ext uri="{BB962C8B-B14F-4D97-AF65-F5344CB8AC3E}">
        <p14:creationId xmlns:p14="http://schemas.microsoft.com/office/powerpoint/2010/main" val="2706971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看到本赛题给的数据，特征给的是非常的详细，各个方面的特征好像是都有，是不是直接跑个</a:t>
            </a:r>
            <a:r>
              <a:rPr lang="en-US" altLang="zh-CN" dirty="0" err="1"/>
              <a:t>xgb</a:t>
            </a:r>
            <a:r>
              <a:rPr lang="zh-CN" altLang="en-US" dirty="0"/>
              <a:t>就可以了呢。先抛开用户分组的概念不谈，看到实际的数据，发现数据的缺失是非常严重的。并且</a:t>
            </a:r>
            <a:r>
              <a:rPr lang="en-US" altLang="zh-CN" dirty="0" err="1"/>
              <a:t>xgb</a:t>
            </a:r>
            <a:r>
              <a:rPr lang="zh-CN" altLang="en-US" dirty="0"/>
              <a:t>是不接受</a:t>
            </a:r>
            <a:r>
              <a:rPr lang="en-US" altLang="zh-CN" dirty="0"/>
              <a:t>Null</a:t>
            </a:r>
            <a:r>
              <a:rPr lang="zh-CN" altLang="en-US" dirty="0"/>
              <a:t>作为训练参数来进行训练的。所以现在肯定想到要进行缺失值的填充。对于一般情况而言，缺失值是用该属性的全局均值进行填充的或者是直接填充</a:t>
            </a:r>
            <a:r>
              <a:rPr lang="en-US" altLang="zh-CN" dirty="0"/>
              <a:t>0</a:t>
            </a:r>
            <a:r>
              <a:rPr lang="zh-CN" altLang="en-US" dirty="0"/>
              <a:t>。但是，再看看部分特征，比如平均价格这个因素，填充</a:t>
            </a:r>
            <a:r>
              <a:rPr lang="en-US" altLang="zh-CN" dirty="0"/>
              <a:t>0</a:t>
            </a:r>
            <a:r>
              <a:rPr lang="zh-CN" altLang="en-US" dirty="0"/>
              <a:t>作为缺失值是没有问题的，但是用户年订单数填充</a:t>
            </a:r>
            <a:r>
              <a:rPr lang="en-US" altLang="zh-CN" dirty="0"/>
              <a:t>0</a:t>
            </a:r>
            <a:r>
              <a:rPr lang="zh-CN" altLang="en-US" dirty="0"/>
              <a:t>好像就不太好。并且用均值来补缺失值的话在数据缺失比较少的时候效果会比较好，但是本数据及</a:t>
            </a:r>
            <a:r>
              <a:rPr lang="en-US" altLang="zh-CN" dirty="0"/>
              <a:t>NULL</a:t>
            </a:r>
            <a:r>
              <a:rPr lang="zh-CN" altLang="en-US" dirty="0"/>
              <a:t>占的比例很高，显然用均值填充缺失值是可以的。并且用均值填充缺失值的方法在回归问题且评价标准是均方差的情况下会比较好，在这个场景不是很好。所以我们在实际应用的过程中是构造了新的特征，如果某一列特征有缺失则新的特征列为</a:t>
            </a:r>
            <a:r>
              <a:rPr lang="en-US" altLang="zh-CN" dirty="0"/>
              <a:t>1</a:t>
            </a:r>
            <a:r>
              <a:rPr lang="zh-CN" altLang="en-US" dirty="0"/>
              <a:t>，否则不缺失新的特征列为</a:t>
            </a:r>
            <a:r>
              <a:rPr lang="en-US" altLang="zh-CN" dirty="0"/>
              <a:t>0.</a:t>
            </a:r>
          </a:p>
        </p:txBody>
      </p:sp>
      <p:sp>
        <p:nvSpPr>
          <p:cNvPr id="4" name="灯片编号占位符 3"/>
          <p:cNvSpPr>
            <a:spLocks noGrp="1"/>
          </p:cNvSpPr>
          <p:nvPr>
            <p:ph type="sldNum" sz="quarter" idx="10"/>
          </p:nvPr>
        </p:nvSpPr>
        <p:spPr/>
        <p:txBody>
          <a:bodyPr/>
          <a:lstStyle/>
          <a:p>
            <a:fld id="{D9ABA489-F8A4-4061-B36C-08A5C0073356}" type="slidenum">
              <a:rPr lang="zh-CN" altLang="en-US" smtClean="0"/>
              <a:t>15</a:t>
            </a:fld>
            <a:endParaRPr lang="zh-CN" altLang="en-US"/>
          </a:p>
        </p:txBody>
      </p:sp>
    </p:spTree>
    <p:extLst>
      <p:ext uri="{BB962C8B-B14F-4D97-AF65-F5344CB8AC3E}">
        <p14:creationId xmlns:p14="http://schemas.microsoft.com/office/powerpoint/2010/main" val="2346358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D9ABA489-F8A4-4061-B36C-08A5C0073356}" type="slidenum">
              <a:rPr lang="zh-CN" altLang="en-US" smtClean="0"/>
              <a:t>16</a:t>
            </a:fld>
            <a:endParaRPr lang="zh-CN" altLang="en-US"/>
          </a:p>
        </p:txBody>
      </p:sp>
    </p:spTree>
    <p:extLst>
      <p:ext uri="{BB962C8B-B14F-4D97-AF65-F5344CB8AC3E}">
        <p14:creationId xmlns:p14="http://schemas.microsoft.com/office/powerpoint/2010/main" val="1013005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外一个特征是基于用户分组之后的特征，即按照前面这个表的属性将用户进行分组。说通俗点就是找出某个特定用户的所有行为数据，然后找出这些数据中的最大值和最小值作为新的特征列，加入到总的特征中。</a:t>
            </a:r>
          </a:p>
        </p:txBody>
      </p:sp>
      <p:sp>
        <p:nvSpPr>
          <p:cNvPr id="4" name="灯片编号占位符 3"/>
          <p:cNvSpPr>
            <a:spLocks noGrp="1"/>
          </p:cNvSpPr>
          <p:nvPr>
            <p:ph type="sldNum" sz="quarter" idx="10"/>
          </p:nvPr>
        </p:nvSpPr>
        <p:spPr/>
        <p:txBody>
          <a:bodyPr/>
          <a:lstStyle/>
          <a:p>
            <a:fld id="{D9ABA489-F8A4-4061-B36C-08A5C0073356}" type="slidenum">
              <a:rPr lang="zh-CN" altLang="en-US" smtClean="0"/>
              <a:t>17</a:t>
            </a:fld>
            <a:endParaRPr lang="zh-CN" altLang="en-US"/>
          </a:p>
        </p:txBody>
      </p:sp>
    </p:spTree>
    <p:extLst>
      <p:ext uri="{BB962C8B-B14F-4D97-AF65-F5344CB8AC3E}">
        <p14:creationId xmlns:p14="http://schemas.microsoft.com/office/powerpoint/2010/main" val="1697189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外一个特征是基于用户分组之后的特征，即按照前面这个表的属性将用户进行分组。说通俗点就是找出某个特定用户的所有行为数据，然后找出这些数据中的最大值和最小值作为新的特征列，加入到总的特征中。</a:t>
            </a:r>
          </a:p>
        </p:txBody>
      </p:sp>
      <p:sp>
        <p:nvSpPr>
          <p:cNvPr id="4" name="灯片编号占位符 3"/>
          <p:cNvSpPr>
            <a:spLocks noGrp="1"/>
          </p:cNvSpPr>
          <p:nvPr>
            <p:ph type="sldNum" sz="quarter" idx="10"/>
          </p:nvPr>
        </p:nvSpPr>
        <p:spPr/>
        <p:txBody>
          <a:bodyPr/>
          <a:lstStyle/>
          <a:p>
            <a:fld id="{D9ABA489-F8A4-4061-B36C-08A5C0073356}" type="slidenum">
              <a:rPr lang="zh-CN" altLang="en-US" smtClean="0"/>
              <a:t>18</a:t>
            </a:fld>
            <a:endParaRPr lang="zh-CN" altLang="en-US"/>
          </a:p>
        </p:txBody>
      </p:sp>
    </p:spTree>
    <p:extLst>
      <p:ext uri="{BB962C8B-B14F-4D97-AF65-F5344CB8AC3E}">
        <p14:creationId xmlns:p14="http://schemas.microsoft.com/office/powerpoint/2010/main" val="367074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第三类重要的特征是我们使用</a:t>
            </a:r>
            <a:r>
              <a:rPr lang="en-US" altLang="zh-CN" dirty="0" err="1"/>
              <a:t>Kmeans</a:t>
            </a:r>
            <a:r>
              <a:rPr lang="zh-CN" altLang="en-US" dirty="0"/>
              <a:t>对酒店和用户分别进行了聚类。针对酒店和用户我们分别选取了几个重要的特征来进行聚类，把所在类别的标签号作为新的一个特征。至于具体属性的选取，是基于对于这个问题的理解以及线下的实验得到的。</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9ABA489-F8A4-4061-B36C-08A5C0073356}" type="slidenum">
              <a:rPr lang="zh-CN" altLang="en-US" smtClean="0"/>
              <a:t>19</a:t>
            </a:fld>
            <a:endParaRPr lang="zh-CN" altLang="en-US"/>
          </a:p>
        </p:txBody>
      </p:sp>
    </p:spTree>
    <p:extLst>
      <p:ext uri="{BB962C8B-B14F-4D97-AF65-F5344CB8AC3E}">
        <p14:creationId xmlns:p14="http://schemas.microsoft.com/office/powerpoint/2010/main" val="2284735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日期相关的特征。日期相关的特征主要是从访问日期和入住日期这两个属性变换得到的。其中包含了访问日期和入住日期的差值，以及访问日期和入住日期是否是周末这些属性。根据一些比赛的经验，对于日期类的属性而言，引申该属性是否是周末往往十分的有效。</a:t>
            </a:r>
          </a:p>
        </p:txBody>
      </p:sp>
      <p:sp>
        <p:nvSpPr>
          <p:cNvPr id="4" name="灯片编号占位符 3"/>
          <p:cNvSpPr>
            <a:spLocks noGrp="1"/>
          </p:cNvSpPr>
          <p:nvPr>
            <p:ph type="sldNum" sz="quarter" idx="10"/>
          </p:nvPr>
        </p:nvSpPr>
        <p:spPr/>
        <p:txBody>
          <a:bodyPr/>
          <a:lstStyle/>
          <a:p>
            <a:fld id="{D9ABA489-F8A4-4061-B36C-08A5C0073356}" type="slidenum">
              <a:rPr lang="zh-CN" altLang="en-US" smtClean="0"/>
              <a:t>20</a:t>
            </a:fld>
            <a:endParaRPr lang="zh-CN" altLang="en-US"/>
          </a:p>
        </p:txBody>
      </p:sp>
    </p:spTree>
    <p:extLst>
      <p:ext uri="{BB962C8B-B14F-4D97-AF65-F5344CB8AC3E}">
        <p14:creationId xmlns:p14="http://schemas.microsoft.com/office/powerpoint/2010/main" val="3254785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所以就是要寻找一个弱分类器</a:t>
            </a:r>
            <a:r>
              <a:rPr kumimoji="1" lang="en-US" altLang="zh-CN" dirty="0"/>
              <a:t>h(x) </a:t>
            </a:r>
            <a:r>
              <a:rPr kumimoji="1" lang="zh-CN" altLang="en-US" dirty="0"/>
              <a:t>使得能够完全预测正确。这个是最理想的情况。这个就是传说中的基于残差的学习。但是为了使得这个残差更具有普遍性，所以是</a:t>
            </a:r>
            <a:r>
              <a:rPr lang="zh-CN" altLang="en-US" sz="1200" b="0" i="0" kern="1200" dirty="0">
                <a:solidFill>
                  <a:schemeClr val="tx1"/>
                </a:solidFill>
                <a:effectLst/>
                <a:latin typeface="+mn-lt"/>
                <a:ea typeface="+mn-ea"/>
                <a:cs typeface="+mn-cs"/>
              </a:rPr>
              <a:t>实际中往往是基于</a:t>
            </a:r>
            <a:r>
              <a:rPr lang="en-US" altLang="zh-CN" sz="1200" b="0" i="0" kern="1200" dirty="0">
                <a:solidFill>
                  <a:schemeClr val="tx1"/>
                </a:solidFill>
                <a:effectLst/>
                <a:latin typeface="+mn-lt"/>
                <a:ea typeface="+mn-ea"/>
                <a:cs typeface="+mn-cs"/>
              </a:rPr>
              <a:t>loss Function </a:t>
            </a:r>
            <a:r>
              <a:rPr lang="zh-CN" altLang="en-US" sz="1200" b="0" i="0" kern="1200" dirty="0">
                <a:solidFill>
                  <a:schemeClr val="tx1"/>
                </a:solidFill>
                <a:effectLst/>
                <a:latin typeface="+mn-lt"/>
                <a:ea typeface="+mn-ea"/>
                <a:cs typeface="+mn-cs"/>
              </a:rPr>
              <a:t>在函数空间的的负梯度学习。所以严格说</a:t>
            </a:r>
            <a:r>
              <a:rPr lang="en-US" altLang="zh-CN" sz="1200" b="0" i="0" kern="1200" dirty="0" err="1">
                <a:solidFill>
                  <a:schemeClr val="tx1"/>
                </a:solidFill>
                <a:effectLst/>
                <a:latin typeface="+mn-lt"/>
                <a:ea typeface="+mn-ea"/>
                <a:cs typeface="+mn-cs"/>
              </a:rPr>
              <a:t>gb</a:t>
            </a:r>
            <a:r>
              <a:rPr lang="zh-CN" altLang="en-US" sz="1200" b="0" i="0" kern="1200" dirty="0">
                <a:solidFill>
                  <a:schemeClr val="tx1"/>
                </a:solidFill>
                <a:effectLst/>
                <a:latin typeface="+mn-lt"/>
                <a:ea typeface="+mn-ea"/>
                <a:cs typeface="+mn-cs"/>
              </a:rPr>
              <a:t>算法是基于伪残差的学习。这个函数不是传统意义上的一个函数，而是指的是一个分类器。</a:t>
            </a:r>
            <a:endParaRPr kumimoji="1" lang="zh-CN" altLang="en-US" dirty="0"/>
          </a:p>
        </p:txBody>
      </p:sp>
      <p:sp>
        <p:nvSpPr>
          <p:cNvPr id="4" name="幻灯片编号占位符 3"/>
          <p:cNvSpPr>
            <a:spLocks noGrp="1"/>
          </p:cNvSpPr>
          <p:nvPr>
            <p:ph type="sldNum" sz="quarter" idx="10"/>
          </p:nvPr>
        </p:nvSpPr>
        <p:spPr/>
        <p:txBody>
          <a:bodyPr/>
          <a:lstStyle/>
          <a:p>
            <a:fld id="{D9ABA489-F8A4-4061-B36C-08A5C0073356}" type="slidenum">
              <a:rPr lang="zh-CN" altLang="en-US" smtClean="0"/>
              <a:t>23</a:t>
            </a:fld>
            <a:endParaRPr lang="zh-CN" altLang="en-US"/>
          </a:p>
        </p:txBody>
      </p:sp>
    </p:spTree>
    <p:extLst>
      <p:ext uri="{BB962C8B-B14F-4D97-AF65-F5344CB8AC3E}">
        <p14:creationId xmlns:p14="http://schemas.microsoft.com/office/powerpoint/2010/main" val="94482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所以基于上面的解释，我们提出</a:t>
            </a:r>
            <a:r>
              <a:rPr kumimoji="1" lang="en-US" altLang="zh-CN" dirty="0" err="1"/>
              <a:t>gb</a:t>
            </a:r>
            <a:r>
              <a:rPr kumimoji="1" lang="zh-CN" altLang="en-US" dirty="0"/>
              <a:t>算法。实际上</a:t>
            </a:r>
            <a:r>
              <a:rPr kumimoji="1" lang="en-US" altLang="zh-CN" dirty="0"/>
              <a:t>GBDT</a:t>
            </a:r>
            <a:r>
              <a:rPr kumimoji="1" lang="zh-CN" altLang="en-US" dirty="0"/>
              <a:t>算法是</a:t>
            </a:r>
            <a:r>
              <a:rPr kumimoji="1" lang="en-US" altLang="zh-CN" dirty="0"/>
              <a:t>GB</a:t>
            </a:r>
            <a:r>
              <a:rPr kumimoji="1" lang="zh-CN" altLang="en-US" dirty="0"/>
              <a:t>算法的一个特例，只是说它的弱分类器是决策树分类器而已。所以首先给所有的样本一个初始值，</a:t>
            </a:r>
            <a:r>
              <a:rPr kumimoji="1" lang="en-US" altLang="zh-CN" dirty="0"/>
              <a:t>0</a:t>
            </a:r>
            <a:r>
              <a:rPr kumimoji="1" lang="zh-CN" altLang="en-US" dirty="0"/>
              <a:t>或者任意。然后首先使用一阶导的负梯度的函数计算伪残差。 然后使用一个弱分类器来对上面的残差训练，得到一个弱分类器能够最好的对残差进行拟合，就是上面的</a:t>
            </a:r>
            <a:r>
              <a:rPr kumimoji="1" lang="en-US" altLang="zh-CN" dirty="0"/>
              <a:t>h(x)</a:t>
            </a:r>
            <a:r>
              <a:rPr kumimoji="1" lang="zh-CN" altLang="en-US" dirty="0"/>
              <a:t>函数。最后是更新新的树，这里需要有个学习率，设置较小的学习率可以有效的防止过拟合。</a:t>
            </a:r>
            <a:endParaRPr kumimoji="1" lang="en-US" altLang="zh-CN" dirty="0"/>
          </a:p>
          <a:p>
            <a:endParaRPr kumimoji="1" lang="en-US" altLang="zh-CN" dirty="0"/>
          </a:p>
          <a:p>
            <a:endParaRPr kumimoji="1" lang="en-US" altLang="zh-CN" dirty="0"/>
          </a:p>
          <a:p>
            <a:r>
              <a:rPr kumimoji="1" lang="zh-CN" altLang="en-US" dirty="0"/>
              <a:t>模型原理，就是迭代的对残差进行拟合，使用的是串行的</a:t>
            </a:r>
            <a:r>
              <a:rPr kumimoji="1" lang="en-US" altLang="zh-CN" dirty="0"/>
              <a:t>boosting</a:t>
            </a:r>
            <a:r>
              <a:rPr kumimoji="1" lang="zh-CN" altLang="en-US" dirty="0"/>
              <a:t>的方法。</a:t>
            </a:r>
            <a:r>
              <a:rPr lang="en-US" altLang="zh-CN" sz="1200" b="1" i="0" kern="1200" dirty="0">
                <a:solidFill>
                  <a:schemeClr val="tx1"/>
                </a:solidFill>
                <a:effectLst/>
                <a:latin typeface="+mn-lt"/>
                <a:ea typeface="+mn-ea"/>
                <a:cs typeface="+mn-cs"/>
              </a:rPr>
              <a:t>GBDT</a:t>
            </a:r>
            <a:r>
              <a:rPr lang="zh-CN" altLang="en-US" sz="1200" b="1" i="0" kern="1200" dirty="0">
                <a:solidFill>
                  <a:schemeClr val="tx1"/>
                </a:solidFill>
                <a:effectLst/>
                <a:latin typeface="+mn-lt"/>
                <a:ea typeface="+mn-ea"/>
                <a:cs typeface="+mn-cs"/>
              </a:rPr>
              <a:t>的核心就在于，每一棵树学的是之前所有树结论和的残差</a:t>
            </a:r>
            <a:r>
              <a:rPr lang="zh-CN" altLang="en-US" sz="1200" b="0" i="0" kern="1200" dirty="0">
                <a:solidFill>
                  <a:schemeClr val="tx1"/>
                </a:solidFill>
                <a:effectLst/>
                <a:latin typeface="+mn-lt"/>
                <a:ea typeface="+mn-ea"/>
                <a:cs typeface="+mn-cs"/>
              </a:rPr>
              <a:t>，这个</a:t>
            </a:r>
            <a:r>
              <a:rPr lang="zh-CN" altLang="en-US" sz="1200" b="1" i="0" kern="1200" dirty="0">
                <a:solidFill>
                  <a:schemeClr val="tx1"/>
                </a:solidFill>
                <a:effectLst/>
                <a:latin typeface="+mn-lt"/>
                <a:ea typeface="+mn-ea"/>
                <a:cs typeface="+mn-cs"/>
              </a:rPr>
              <a:t>残差就是一个加预测值后能得真实值的累加量</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当我们选择平方差损失函数时，函数向量就表示成前一棵回归树在样本空间上的预测值，则对函数向量求梯度就等于目标值减去预测值，即我们所说的残差向量；因此，下一棵回归树就是在拟合这个残差向量；</a:t>
            </a: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如果目标函数是回归问题的均方误差，很容易想到最理想的</a:t>
            </a:r>
            <a:r>
              <a:rPr lang="en-US" altLang="zh-CN" sz="1200" b="0" i="0" kern="1200" dirty="0">
                <a:solidFill>
                  <a:schemeClr val="tx1"/>
                </a:solidFill>
                <a:effectLst/>
                <a:latin typeface="+mn-lt"/>
                <a:ea typeface="+mn-ea"/>
                <a:cs typeface="+mn-cs"/>
              </a:rPr>
              <a:t>h(x)</a:t>
            </a:r>
            <a:r>
              <a:rPr lang="zh-CN" altLang="en-US" sz="1200" b="0" i="0" kern="1200" dirty="0">
                <a:solidFill>
                  <a:schemeClr val="tx1"/>
                </a:solidFill>
                <a:effectLst/>
                <a:latin typeface="+mn-lt"/>
                <a:ea typeface="+mn-ea"/>
                <a:cs typeface="+mn-cs"/>
              </a:rPr>
              <a:t>应该是能够完全拟合 ，这就是常说基于残差的学习。残差学习在回归问题中可以很好的使用，但是为了一般性（分类，排序问题），实际中往往是基于</a:t>
            </a:r>
            <a:r>
              <a:rPr lang="en-US" altLang="zh-CN" sz="1200" b="0" i="0" kern="1200" dirty="0">
                <a:solidFill>
                  <a:schemeClr val="tx1"/>
                </a:solidFill>
                <a:effectLst/>
                <a:latin typeface="+mn-lt"/>
                <a:ea typeface="+mn-ea"/>
                <a:cs typeface="+mn-cs"/>
              </a:rPr>
              <a:t>loss Function </a:t>
            </a:r>
            <a:r>
              <a:rPr lang="zh-CN" altLang="en-US" sz="1200" b="0" i="0" kern="1200" dirty="0">
                <a:solidFill>
                  <a:schemeClr val="tx1"/>
                </a:solidFill>
                <a:effectLst/>
                <a:latin typeface="+mn-lt"/>
                <a:ea typeface="+mn-ea"/>
                <a:cs typeface="+mn-cs"/>
              </a:rPr>
              <a:t>在函数空间的的负梯度学习，对于回归问题残差和负梯度也是相同的。中的</a:t>
            </a:r>
            <a:r>
              <a:rPr lang="en-US" altLang="zh-CN" sz="1200" b="0" i="0" kern="1200" dirty="0">
                <a:solidFill>
                  <a:schemeClr val="tx1"/>
                </a:solidFill>
                <a:effectLst/>
                <a:latin typeface="+mn-lt"/>
                <a:ea typeface="+mn-ea"/>
                <a:cs typeface="+mn-cs"/>
              </a:rPr>
              <a:t>f</a:t>
            </a:r>
            <a:r>
              <a:rPr lang="zh-CN" altLang="en-US" sz="1200" b="0" i="0" kern="1200" dirty="0">
                <a:solidFill>
                  <a:schemeClr val="tx1"/>
                </a:solidFill>
                <a:effectLst/>
                <a:latin typeface="+mn-lt"/>
                <a:ea typeface="+mn-ea"/>
                <a:cs typeface="+mn-cs"/>
              </a:rPr>
              <a:t>，不要理解为传统意义上的函数，而是一个函数向量，向量中元素的个数与训练样本的个数相同，因此基于</a:t>
            </a:r>
            <a:r>
              <a:rPr lang="en-US" altLang="zh-CN" sz="1200" b="0" i="0" kern="1200" dirty="0">
                <a:solidFill>
                  <a:schemeClr val="tx1"/>
                </a:solidFill>
                <a:effectLst/>
                <a:latin typeface="+mn-lt"/>
                <a:ea typeface="+mn-ea"/>
                <a:cs typeface="+mn-cs"/>
              </a:rPr>
              <a:t>Loss Function</a:t>
            </a:r>
            <a:r>
              <a:rPr lang="zh-CN" altLang="en-US" sz="1200" b="0" i="0" kern="1200" dirty="0">
                <a:solidFill>
                  <a:schemeClr val="tx1"/>
                </a:solidFill>
                <a:effectLst/>
                <a:latin typeface="+mn-lt"/>
                <a:ea typeface="+mn-ea"/>
                <a:cs typeface="+mn-cs"/>
              </a:rPr>
              <a:t>函数空间的负梯度的学习也称为“伪残差”。</a:t>
            </a: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D9ABA489-F8A4-4061-B36C-08A5C0073356}" type="slidenum">
              <a:rPr lang="zh-CN" altLang="en-US" smtClean="0"/>
              <a:t>24</a:t>
            </a:fld>
            <a:endParaRPr lang="zh-CN" altLang="en-US"/>
          </a:p>
        </p:txBody>
      </p:sp>
    </p:spTree>
    <p:extLst>
      <p:ext uri="{BB962C8B-B14F-4D97-AF65-F5344CB8AC3E}">
        <p14:creationId xmlns:p14="http://schemas.microsoft.com/office/powerpoint/2010/main" val="2240684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Xgb</a:t>
            </a:r>
            <a:r>
              <a:rPr lang="zh-CN" altLang="en-US" sz="1200" b="0" i="0" kern="1200" dirty="0">
                <a:solidFill>
                  <a:schemeClr val="tx1"/>
                </a:solidFill>
                <a:effectLst/>
                <a:latin typeface="+mn-lt"/>
                <a:ea typeface="+mn-ea"/>
                <a:cs typeface="+mn-cs"/>
              </a:rPr>
              <a:t>相比较</a:t>
            </a:r>
            <a:r>
              <a:rPr lang="en-US" altLang="zh-CN" sz="1200" b="0" i="0" kern="1200" dirty="0" err="1">
                <a:solidFill>
                  <a:schemeClr val="tx1"/>
                </a:solidFill>
                <a:effectLst/>
                <a:latin typeface="+mn-lt"/>
                <a:ea typeface="+mn-ea"/>
                <a:cs typeface="+mn-cs"/>
              </a:rPr>
              <a:t>gbdt</a:t>
            </a:r>
            <a:r>
              <a:rPr lang="zh-CN" altLang="en-US" sz="1200" b="0" i="0" kern="1200" dirty="0">
                <a:solidFill>
                  <a:schemeClr val="tx1"/>
                </a:solidFill>
                <a:effectLst/>
                <a:latin typeface="+mn-lt"/>
                <a:ea typeface="+mn-ea"/>
                <a:cs typeface="+mn-cs"/>
              </a:rPr>
              <a:t>有很多的优势。虽然说基分类器还是</a:t>
            </a:r>
            <a:r>
              <a:rPr lang="en-US" altLang="zh-CN" sz="1200" b="0" i="0" kern="1200" dirty="0" err="1">
                <a:solidFill>
                  <a:schemeClr val="tx1"/>
                </a:solidFill>
                <a:effectLst/>
                <a:latin typeface="+mn-lt"/>
                <a:ea typeface="+mn-ea"/>
                <a:cs typeface="+mn-cs"/>
              </a:rPr>
              <a:t>gbdt</a:t>
            </a:r>
            <a:r>
              <a:rPr lang="zh-CN" altLang="en-US" sz="1200" b="0" i="0" kern="1200" dirty="0">
                <a:solidFill>
                  <a:schemeClr val="tx1"/>
                </a:solidFill>
                <a:effectLst/>
                <a:latin typeface="+mn-lt"/>
                <a:ea typeface="+mn-ea"/>
                <a:cs typeface="+mn-cs"/>
              </a:rPr>
              <a:t>，但是它有几个优化，一个是在目标函数中加入了正则项，防止过拟合。通过泰勒展开，最后目标函数变成一个跟一阶导和二阶导相关的式子。关于正则项的部分主要是叶子节点的数量以及叶子节点的</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。除此之外还有其他的一些优化，包括对列进行了抽样，使用了随机森林的思想。然后在对叶子节点进行分裂之前提前进行了排序，很大程度的提高了效率。然后就是对于稀疏值的处理上面做了很多优化。</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红色箭头指向的</a:t>
            </a:r>
            <a:r>
              <a:rPr lang="en-US" altLang="zh-CN" sz="1200" b="0" i="0" kern="1200" dirty="0">
                <a:solidFill>
                  <a:schemeClr val="tx1"/>
                </a:solidFill>
                <a:effectLst/>
                <a:latin typeface="+mn-lt"/>
                <a:ea typeface="+mn-ea"/>
                <a:cs typeface="+mn-cs"/>
              </a:rPr>
              <a:t>l</a:t>
            </a:r>
            <a:r>
              <a:rPr lang="zh-CN" altLang="en-US" sz="1200" b="0" i="0" kern="1200" dirty="0">
                <a:solidFill>
                  <a:schemeClr val="tx1"/>
                </a:solidFill>
                <a:effectLst/>
                <a:latin typeface="+mn-lt"/>
                <a:ea typeface="+mn-ea"/>
                <a:cs typeface="+mn-cs"/>
              </a:rPr>
              <a:t>即为损失函数；红色方框为正则项，包括</a:t>
            </a:r>
            <a:r>
              <a:rPr lang="en-US" altLang="zh-CN" sz="1200" b="0" i="0" kern="1200" dirty="0">
                <a:solidFill>
                  <a:schemeClr val="tx1"/>
                </a:solidFill>
                <a:effectLst/>
                <a:latin typeface="+mn-lt"/>
                <a:ea typeface="+mn-ea"/>
                <a:cs typeface="+mn-cs"/>
              </a:rPr>
              <a:t>L1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L2</a:t>
            </a:r>
            <a:r>
              <a:rPr lang="zh-CN" altLang="en-US" sz="1200" b="0" i="0" kern="1200" dirty="0">
                <a:solidFill>
                  <a:schemeClr val="tx1"/>
                </a:solidFill>
                <a:effectLst/>
                <a:latin typeface="+mn-lt"/>
                <a:ea typeface="+mn-ea"/>
                <a:cs typeface="+mn-cs"/>
              </a:rPr>
              <a:t>；红色圆圈为常数项。</a:t>
            </a:r>
            <a:r>
              <a:rPr lang="en-US" altLang="zh-CN" sz="1200" b="0" i="0" kern="1200" dirty="0" err="1">
                <a:solidFill>
                  <a:schemeClr val="tx1"/>
                </a:solidFill>
                <a:effectLst/>
                <a:latin typeface="+mn-lt"/>
                <a:ea typeface="+mn-ea"/>
                <a:cs typeface="+mn-cs"/>
              </a:rPr>
              <a:t>xgboost</a:t>
            </a:r>
            <a:r>
              <a:rPr lang="zh-CN" altLang="en-US" sz="1200" b="0" i="0" kern="1200" dirty="0">
                <a:solidFill>
                  <a:schemeClr val="tx1"/>
                </a:solidFill>
                <a:effectLst/>
                <a:latin typeface="+mn-lt"/>
                <a:ea typeface="+mn-ea"/>
                <a:cs typeface="+mn-cs"/>
              </a:rPr>
              <a:t>利用泰勒展开三项，做一个近似，我们可以很清晰地看到，最终的目标函数只依赖于每个数据点的在误差函数上的一阶导数和二阶导数</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在有监督学习中，我们通常会构造一个目标函数和一个预测函数，使用训练样本对目标函数最小化学习到相关的参数，然后用预测函数和训练样本得到的参数来对未知的样本进行分类的标注或者数值的预测。一般目标函数是如下形式的，我们通过对目标函数最小化，求解模型参数。预测函数、损失函数、正则化因子在不同模型下是各不相同的。</a:t>
            </a:r>
            <a:endParaRPr kumimoji="1" lang="en-US" altLang="zh-CN"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D9ABA489-F8A4-4061-B36C-08A5C0073356}" type="slidenum">
              <a:rPr lang="zh-CN" altLang="en-US" smtClean="0"/>
              <a:t>25</a:t>
            </a:fld>
            <a:endParaRPr lang="zh-CN" altLang="en-US"/>
          </a:p>
        </p:txBody>
      </p:sp>
    </p:spTree>
    <p:extLst>
      <p:ext uri="{BB962C8B-B14F-4D97-AF65-F5344CB8AC3E}">
        <p14:creationId xmlns:p14="http://schemas.microsoft.com/office/powerpoint/2010/main" val="21623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对于一个</a:t>
            </a:r>
            <a:r>
              <a:rPr kumimoji="1" lang="en-US" altLang="zh-CN" dirty="0" err="1"/>
              <a:t>xgb</a:t>
            </a:r>
            <a:r>
              <a:rPr kumimoji="1" lang="zh-CN" altLang="en-US" dirty="0"/>
              <a:t>模型而言，我们有这么多的参数，那么怎么来调整模型的参数，使得单个的模型表现更好呢。根据以往比赛的一些经验，主要调整了树的最大深度，学习的速率，还有树的个数这三个参数来进行调整，调整的方法主要是用</a:t>
            </a:r>
            <a:r>
              <a:rPr kumimoji="1" lang="en-US" altLang="zh-CN" dirty="0" err="1"/>
              <a:t>gridsearch</a:t>
            </a:r>
            <a:r>
              <a:rPr kumimoji="1" lang="zh-CN" altLang="en-US" dirty="0"/>
              <a:t>，通俗的说就是有点像是穷举的意思，便利尝试找出最优的一些参数的组合。对于调参而言，不用过于重视在验证集上面的表现，因为毕竟验证集的分布和测试集的分布还是有一定的差别的，为了保证模型的泛化能力，所以我们在调参的时候调到差不多就行。另外一个方面，在选取最优参数的组合做</a:t>
            </a:r>
            <a:r>
              <a:rPr kumimoji="1" lang="en-US" altLang="zh-CN" dirty="0"/>
              <a:t>ensemble learning</a:t>
            </a:r>
            <a:r>
              <a:rPr kumimoji="1" lang="zh-CN" altLang="en-US" dirty="0"/>
              <a:t>的时候，尽量选择参数差别较大的一类组合做</a:t>
            </a:r>
            <a:r>
              <a:rPr kumimoji="1" lang="en-US" altLang="zh-CN" dirty="0"/>
              <a:t>ensemble</a:t>
            </a:r>
            <a:r>
              <a:rPr kumimoji="1" lang="zh-CN" altLang="en-US" dirty="0"/>
              <a:t>，因为差别较大的一组做集成学习的话效果会比较好。</a:t>
            </a:r>
          </a:p>
        </p:txBody>
      </p:sp>
      <p:sp>
        <p:nvSpPr>
          <p:cNvPr id="4" name="幻灯片编号占位符 3"/>
          <p:cNvSpPr>
            <a:spLocks noGrp="1"/>
          </p:cNvSpPr>
          <p:nvPr>
            <p:ph type="sldNum" sz="quarter" idx="10"/>
          </p:nvPr>
        </p:nvSpPr>
        <p:spPr/>
        <p:txBody>
          <a:bodyPr/>
          <a:lstStyle/>
          <a:p>
            <a:fld id="{D9ABA489-F8A4-4061-B36C-08A5C0073356}" type="slidenum">
              <a:rPr lang="zh-CN" altLang="en-US" smtClean="0"/>
              <a:t>26</a:t>
            </a:fld>
            <a:endParaRPr lang="zh-CN" altLang="en-US"/>
          </a:p>
        </p:txBody>
      </p:sp>
    </p:spTree>
    <p:extLst>
      <p:ext uri="{BB962C8B-B14F-4D97-AF65-F5344CB8AC3E}">
        <p14:creationId xmlns:p14="http://schemas.microsoft.com/office/powerpoint/2010/main" val="1349960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9ABA489-F8A4-4061-B36C-08A5C0073356}" type="slidenum">
              <a:rPr lang="zh-CN" altLang="en-US" smtClean="0"/>
              <a:t>4</a:t>
            </a:fld>
            <a:endParaRPr lang="zh-CN" altLang="en-US"/>
          </a:p>
        </p:txBody>
      </p:sp>
    </p:spTree>
    <p:extLst>
      <p:ext uri="{BB962C8B-B14F-4D97-AF65-F5344CB8AC3E}">
        <p14:creationId xmlns:p14="http://schemas.microsoft.com/office/powerpoint/2010/main" val="1883164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现在是模型提升的模块。上面这个流程图展示了如何进行模型融合的。首先，通过又放回的随机抽样的方法，按照原来数据集正负样本的比例进行随机抽样，从原始数据集中进行抽样，获得了五个训练集。然后对这五个训练数据集分别使用</a:t>
            </a:r>
            <a:r>
              <a:rPr kumimoji="1" lang="en-US" altLang="zh-CN" dirty="0" err="1"/>
              <a:t>xgb</a:t>
            </a:r>
            <a:r>
              <a:rPr kumimoji="1" lang="zh-CN" altLang="en-US" dirty="0"/>
              <a:t>分类器进行训练。</a:t>
            </a:r>
            <a:r>
              <a:rPr kumimoji="1" lang="en-US" altLang="zh-CN" dirty="0" err="1"/>
              <a:t>Xgb</a:t>
            </a:r>
            <a:r>
              <a:rPr kumimoji="1" lang="zh-CN" altLang="en-US" dirty="0"/>
              <a:t>的参数为在前面本地验证集上面采用</a:t>
            </a:r>
            <a:r>
              <a:rPr kumimoji="1" lang="en-US" altLang="zh-CN" dirty="0" err="1"/>
              <a:t>gridsearch</a:t>
            </a:r>
            <a:r>
              <a:rPr kumimoji="1" lang="zh-CN" altLang="en-US" dirty="0"/>
              <a:t>得到的最优的参数。最后使用训练出来的五个模型分别对线上的测试集进行预测，最后将预测得到的结果直接取平均，从而得到最终的结果。当时，就这个最后的融合而言，有的是直接取平均，有的是直接取平均，有的会按照一定的比例融合。具体的比例的依据，有时候是通过尝试不同的比例看线上的结果，同时也要基于模型的原理，稍后还会谈到这个问题。对于模型的融合方法的话，可以考虑</a:t>
            </a:r>
            <a:r>
              <a:rPr kumimoji="1" lang="en-US" altLang="zh-CN" dirty="0"/>
              <a:t>stacking</a:t>
            </a:r>
            <a:r>
              <a:rPr kumimoji="1" lang="zh-CN" altLang="en-US" dirty="0"/>
              <a:t>。或者是</a:t>
            </a:r>
            <a:r>
              <a:rPr kumimoji="1" lang="en-US" altLang="zh-CN" dirty="0"/>
              <a:t>bagging</a:t>
            </a:r>
            <a:r>
              <a:rPr kumimoji="1" lang="zh-CN" altLang="en-US" dirty="0"/>
              <a:t>。我们在本次比赛中采用的</a:t>
            </a:r>
            <a:r>
              <a:rPr kumimoji="1" lang="en-US" altLang="zh-CN" dirty="0"/>
              <a:t>bagging</a:t>
            </a:r>
            <a:r>
              <a:rPr kumimoji="1" lang="zh-CN" altLang="en-US" dirty="0"/>
              <a:t>的方法。所谓的</a:t>
            </a:r>
            <a:r>
              <a:rPr kumimoji="1" lang="en-US" altLang="zh-CN" dirty="0"/>
              <a:t>stacking</a:t>
            </a:r>
            <a:r>
              <a:rPr kumimoji="1" lang="zh-CN" altLang="en-US" dirty="0"/>
              <a:t>就是把各个模型的预测结果，再做一个逻辑回归的模型，而不是简单的平均。</a:t>
            </a:r>
          </a:p>
        </p:txBody>
      </p:sp>
      <p:sp>
        <p:nvSpPr>
          <p:cNvPr id="4" name="幻灯片编号占位符 3"/>
          <p:cNvSpPr>
            <a:spLocks noGrp="1"/>
          </p:cNvSpPr>
          <p:nvPr>
            <p:ph type="sldNum" sz="quarter" idx="10"/>
          </p:nvPr>
        </p:nvSpPr>
        <p:spPr/>
        <p:txBody>
          <a:bodyPr/>
          <a:lstStyle/>
          <a:p>
            <a:fld id="{D9ABA489-F8A4-4061-B36C-08A5C0073356}" type="slidenum">
              <a:rPr lang="zh-CN" altLang="en-US" smtClean="0"/>
              <a:t>28</a:t>
            </a:fld>
            <a:endParaRPr lang="zh-CN" altLang="en-US"/>
          </a:p>
        </p:txBody>
      </p:sp>
    </p:spTree>
    <p:extLst>
      <p:ext uri="{BB962C8B-B14F-4D97-AF65-F5344CB8AC3E}">
        <p14:creationId xmlns:p14="http://schemas.microsoft.com/office/powerpoint/2010/main" val="1358630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现在来讨论为什么说模型融合在这里能够提升模型的效果呢。对于模型的误差来说，一般是两部分的误差，一种是偏差，一种是方差。只有两者都小了才能保证模型拥有最小的整体误差。所谓的偏差是由于模型对于数据集的学习还不到位导致的欠拟合，所谓的方差指的是由于模型对于训练数据集的学习太好了，所以这就导致了在训练数据集上面表现很好，但是到了实际的测试数据集上面表现欠佳，就是传说中的过拟合。那么这个跟我们的模型提升又有什么关系呢。因为在前面提到了，</a:t>
            </a:r>
            <a:r>
              <a:rPr kumimoji="1" lang="en-US" altLang="zh-CN" dirty="0" err="1"/>
              <a:t>xgb</a:t>
            </a:r>
            <a:r>
              <a:rPr kumimoji="1" lang="zh-CN" altLang="en-US" dirty="0"/>
              <a:t>采用的</a:t>
            </a:r>
            <a:r>
              <a:rPr kumimoji="1" lang="en-US" altLang="zh-CN" dirty="0" err="1"/>
              <a:t>gbdt</a:t>
            </a:r>
            <a:r>
              <a:rPr kumimoji="1" lang="zh-CN" altLang="en-US" dirty="0"/>
              <a:t>算法是对残差进行的拟合，所以说</a:t>
            </a:r>
            <a:r>
              <a:rPr kumimoji="1" lang="en-US" altLang="zh-CN" dirty="0" err="1"/>
              <a:t>xgb</a:t>
            </a:r>
            <a:r>
              <a:rPr kumimoji="1" lang="zh-CN" altLang="en-US" dirty="0"/>
              <a:t>的但模型是拥有比较小的偏差，但是方差可能就会相对高一点，就是我们感觉会有一些过拟合在里面。所以采取再进行一次</a:t>
            </a:r>
            <a:r>
              <a:rPr kumimoji="1" lang="en-US" altLang="zh-CN" dirty="0"/>
              <a:t>bagging</a:t>
            </a:r>
            <a:r>
              <a:rPr kumimoji="1" lang="zh-CN" altLang="en-US" dirty="0"/>
              <a:t>的原因。  其实从前面一幅图的原理可以看出，前面一幅图的原理是很像随机森林的原理的，只是前面的单分类器用的是</a:t>
            </a:r>
            <a:r>
              <a:rPr kumimoji="1" lang="en-US" altLang="zh-CN" dirty="0" err="1"/>
              <a:t>xgboost</a:t>
            </a:r>
            <a:r>
              <a:rPr kumimoji="1" lang="zh-CN" altLang="en-US" dirty="0"/>
              <a:t>。</a:t>
            </a:r>
            <a:endParaRPr kumimoji="1" lang="en-US" altLang="zh-CN" dirty="0"/>
          </a:p>
          <a:p>
            <a:endParaRPr kumimoji="1" lang="en-US" altLang="zh-CN" dirty="0"/>
          </a:p>
          <a:p>
            <a:r>
              <a:rPr lang="en-US" altLang="zh-CN" sz="1200" kern="1200" dirty="0">
                <a:solidFill>
                  <a:schemeClr val="tx1"/>
                </a:solidFill>
                <a:effectLst/>
                <a:latin typeface="+mn-lt"/>
                <a:ea typeface="+mn-ea"/>
                <a:cs typeface="+mn-cs"/>
              </a:rPr>
              <a:t>Boosting</a:t>
            </a:r>
            <a:r>
              <a:rPr lang="zh-CN" altLang="en-US" sz="1200" kern="1200" dirty="0">
                <a:solidFill>
                  <a:schemeClr val="tx1"/>
                </a:solidFill>
                <a:effectLst/>
                <a:latin typeface="+mn-lt"/>
                <a:ea typeface="+mn-ea"/>
                <a:cs typeface="+mn-cs"/>
              </a:rPr>
              <a:t>主要关注降低偏差，因此</a:t>
            </a:r>
            <a:r>
              <a:rPr lang="en-US" altLang="zh-CN" sz="1200" kern="1200" dirty="0">
                <a:solidFill>
                  <a:schemeClr val="tx1"/>
                </a:solidFill>
                <a:effectLst/>
                <a:latin typeface="+mn-lt"/>
                <a:ea typeface="+mn-ea"/>
                <a:cs typeface="+mn-cs"/>
              </a:rPr>
              <a:t>Boosting</a:t>
            </a:r>
            <a:r>
              <a:rPr lang="zh-CN" altLang="en-US" sz="1200" kern="1200" dirty="0">
                <a:solidFill>
                  <a:schemeClr val="tx1"/>
                </a:solidFill>
                <a:effectLst/>
                <a:latin typeface="+mn-lt"/>
                <a:ea typeface="+mn-ea"/>
                <a:cs typeface="+mn-cs"/>
              </a:rPr>
              <a:t>能基于泛化性能相当弱的学习器构建出很强的集成；</a:t>
            </a:r>
            <a:r>
              <a:rPr lang="en-US" altLang="zh-CN"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主要关注降低方差，因此它在不剪枝的决策树、神经网络等学习器上效用更为明显。</a:t>
            </a:r>
            <a:endParaRPr lang="zh-CN" altLang="en-US" dirty="0">
              <a:effectLst/>
            </a:endParaRPr>
          </a:p>
          <a:p>
            <a:r>
              <a:rPr lang="zh-CN" altLang="en-US" sz="1200" kern="1200" dirty="0">
                <a:solidFill>
                  <a:schemeClr val="tx1"/>
                </a:solidFill>
                <a:effectLst/>
                <a:latin typeface="+mn-lt"/>
                <a:ea typeface="+mn-ea"/>
                <a:cs typeface="+mn-cs"/>
              </a:rPr>
              <a:t>  随机森林</a:t>
            </a:r>
            <a:r>
              <a:rPr lang="en-US" altLang="zh-CN" sz="1200" kern="1200" dirty="0">
                <a:solidFill>
                  <a:schemeClr val="tx1"/>
                </a:solidFill>
                <a:effectLst/>
                <a:latin typeface="+mn-lt"/>
                <a:ea typeface="+mn-ea"/>
                <a:cs typeface="+mn-cs"/>
              </a:rPr>
              <a:t>(random forest)</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GBDT</a:t>
            </a:r>
            <a:r>
              <a:rPr lang="zh-CN" altLang="en-US" sz="1200" kern="1200" dirty="0">
                <a:solidFill>
                  <a:schemeClr val="tx1"/>
                </a:solidFill>
                <a:effectLst/>
                <a:latin typeface="+mn-lt"/>
                <a:ea typeface="+mn-ea"/>
                <a:cs typeface="+mn-cs"/>
              </a:rPr>
              <a:t>都是属于集成学习（</a:t>
            </a:r>
            <a:r>
              <a:rPr lang="en-US" altLang="zh-CN" sz="1200" kern="1200" dirty="0">
                <a:solidFill>
                  <a:schemeClr val="tx1"/>
                </a:solidFill>
                <a:effectLst/>
                <a:latin typeface="+mn-lt"/>
                <a:ea typeface="+mn-ea"/>
                <a:cs typeface="+mn-cs"/>
              </a:rPr>
              <a:t>ensemble learning)</a:t>
            </a:r>
            <a:r>
              <a:rPr lang="zh-CN" altLang="en-US" sz="1200" kern="1200" dirty="0">
                <a:solidFill>
                  <a:schemeClr val="tx1"/>
                </a:solidFill>
                <a:effectLst/>
                <a:latin typeface="+mn-lt"/>
                <a:ea typeface="+mn-ea"/>
                <a:cs typeface="+mn-cs"/>
              </a:rPr>
              <a:t>的范畴。集成学习下有两个重要的策略</a:t>
            </a:r>
            <a:r>
              <a:rPr lang="en-US" altLang="zh-CN"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Boosting</a:t>
            </a:r>
            <a:r>
              <a:rPr lang="zh-CN" altLang="en-US" sz="1200" kern="1200" dirty="0">
                <a:solidFill>
                  <a:schemeClr val="tx1"/>
                </a:solidFill>
                <a:effectLst/>
                <a:latin typeface="+mn-lt"/>
                <a:ea typeface="+mn-ea"/>
                <a:cs typeface="+mn-cs"/>
              </a:rPr>
              <a:t>。</a:t>
            </a:r>
            <a:endParaRPr lang="zh-CN" altLang="en-US" dirty="0">
              <a:effectLst/>
            </a:endParaRPr>
          </a:p>
          <a:p>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算法是这样做的：每个分类器都随机从原样本中做有放回的采样，然后分别在这些采样后的样本上训练分类器，然后再把这些分类器组合起来。简单的多数投票一般就可以。其代表算法是随机森林。</a:t>
            </a:r>
            <a:r>
              <a:rPr lang="en-US" altLang="zh-CN" sz="1200" kern="1200" dirty="0">
                <a:solidFill>
                  <a:schemeClr val="tx1"/>
                </a:solidFill>
                <a:effectLst/>
                <a:latin typeface="+mn-lt"/>
                <a:ea typeface="+mn-ea"/>
                <a:cs typeface="+mn-cs"/>
              </a:rPr>
              <a:t>Boosting</a:t>
            </a:r>
            <a:r>
              <a:rPr lang="zh-CN" altLang="en-US" sz="1200" kern="1200" dirty="0">
                <a:solidFill>
                  <a:schemeClr val="tx1"/>
                </a:solidFill>
                <a:effectLst/>
                <a:latin typeface="+mn-lt"/>
                <a:ea typeface="+mn-ea"/>
                <a:cs typeface="+mn-cs"/>
              </a:rPr>
              <a:t>的意思是这样，他通过迭代地训练一系列的分类器，每个分类器采用的样本分布都和上一轮的学习结果有关。其代表算法是</a:t>
            </a:r>
            <a:r>
              <a:rPr lang="en-US" altLang="zh-CN" sz="1200" kern="1200" dirty="0" err="1">
                <a:solidFill>
                  <a:schemeClr val="tx1"/>
                </a:solidFill>
                <a:effectLst/>
                <a:latin typeface="+mn-lt"/>
                <a:ea typeface="+mn-ea"/>
                <a:cs typeface="+mn-cs"/>
              </a:rPr>
              <a:t>AdaBoost</a:t>
            </a:r>
            <a:r>
              <a:rPr lang="en-US" altLang="zh-CN" sz="1200" kern="1200" dirty="0">
                <a:solidFill>
                  <a:schemeClr val="tx1"/>
                </a:solidFill>
                <a:effectLst/>
                <a:latin typeface="+mn-lt"/>
                <a:ea typeface="+mn-ea"/>
                <a:cs typeface="+mn-cs"/>
              </a:rPr>
              <a:t>, GBDT</a:t>
            </a:r>
            <a:r>
              <a:rPr lang="zh-CN" altLang="en-US" sz="1200" kern="1200" dirty="0">
                <a:solidFill>
                  <a:schemeClr val="tx1"/>
                </a:solidFill>
                <a:effectLst/>
                <a:latin typeface="+mn-lt"/>
                <a:ea typeface="+mn-ea"/>
                <a:cs typeface="+mn-cs"/>
              </a:rPr>
              <a:t>。</a:t>
            </a:r>
            <a:endParaRPr lang="zh-CN" altLang="en-US" dirty="0">
              <a:effectLst/>
            </a:endParaRPr>
          </a:p>
          <a:p>
            <a:r>
              <a:rPr lang="zh-CN" altLang="en-US" sz="1200" kern="1200" dirty="0">
                <a:solidFill>
                  <a:schemeClr val="tx1"/>
                </a:solidFill>
                <a:effectLst/>
                <a:latin typeface="+mn-lt"/>
                <a:ea typeface="+mn-ea"/>
                <a:cs typeface="+mn-cs"/>
              </a:rPr>
              <a:t>  其实就机器学习算法来说，其泛化误差可以分解为两部分，偏差（</a:t>
            </a:r>
            <a:r>
              <a:rPr lang="en-US" altLang="zh-CN" sz="1200" kern="1200" dirty="0">
                <a:solidFill>
                  <a:schemeClr val="tx1"/>
                </a:solidFill>
                <a:effectLst/>
                <a:latin typeface="+mn-lt"/>
                <a:ea typeface="+mn-ea"/>
                <a:cs typeface="+mn-cs"/>
              </a:rPr>
              <a:t>bias)</a:t>
            </a:r>
            <a:r>
              <a:rPr lang="zh-CN" altLang="en-US" sz="1200" kern="1200" dirty="0">
                <a:solidFill>
                  <a:schemeClr val="tx1"/>
                </a:solidFill>
                <a:effectLst/>
                <a:latin typeface="+mn-lt"/>
                <a:ea typeface="+mn-ea"/>
                <a:cs typeface="+mn-cs"/>
              </a:rPr>
              <a:t>和方差</a:t>
            </a:r>
            <a:r>
              <a:rPr lang="en-US" altLang="zh-CN" sz="1200" kern="1200" dirty="0">
                <a:solidFill>
                  <a:schemeClr val="tx1"/>
                </a:solidFill>
                <a:effectLst/>
                <a:latin typeface="+mn-lt"/>
                <a:ea typeface="+mn-ea"/>
                <a:cs typeface="+mn-cs"/>
              </a:rPr>
              <a:t>(variance)</a:t>
            </a:r>
            <a:r>
              <a:rPr lang="zh-CN" altLang="en-US" sz="1200" kern="1200" dirty="0">
                <a:solidFill>
                  <a:schemeClr val="tx1"/>
                </a:solidFill>
                <a:effectLst/>
                <a:latin typeface="+mn-lt"/>
                <a:ea typeface="+mn-ea"/>
                <a:cs typeface="+mn-cs"/>
              </a:rPr>
              <a:t>。这个可由下图的式子导出（这里用到了概率论公式</a:t>
            </a:r>
            <a:r>
              <a:rPr lang="en-US" altLang="zh-CN" sz="1200" kern="1200" dirty="0">
                <a:solidFill>
                  <a:schemeClr val="tx1"/>
                </a:solidFill>
                <a:effectLst/>
                <a:latin typeface="+mn-lt"/>
                <a:ea typeface="+mn-ea"/>
                <a:cs typeface="+mn-cs"/>
              </a:rPr>
              <a:t>D(X)=E(X^2)-[E(X)]^2</a:t>
            </a:r>
            <a:r>
              <a:rPr lang="zh-CN" altLang="en-US" sz="1200" kern="1200" dirty="0">
                <a:solidFill>
                  <a:schemeClr val="tx1"/>
                </a:solidFill>
                <a:effectLst/>
                <a:latin typeface="+mn-lt"/>
                <a:ea typeface="+mn-ea"/>
                <a:cs typeface="+mn-cs"/>
              </a:rPr>
              <a:t>）。偏差指的是算法的期望预测与真实预测之间的偏差程度，反应了模型本身的拟合能力；方差度量了同等大小的训练集的变动导致学习性能的变化，刻画了数据扰动所导致的影响。这个有点儿绕，不过你一定知道过拟合。</a:t>
            </a:r>
            <a:endParaRPr lang="zh-CN" altLang="en-US" dirty="0">
              <a:effectLst/>
            </a:endParaRPr>
          </a:p>
          <a:p>
            <a:r>
              <a:rPr lang="zh-CN" altLang="en-US" sz="1200" kern="1200" dirty="0">
                <a:solidFill>
                  <a:schemeClr val="tx1"/>
                </a:solidFill>
                <a:effectLst/>
                <a:latin typeface="+mn-lt"/>
                <a:ea typeface="+mn-ea"/>
                <a:cs typeface="+mn-cs"/>
              </a:rPr>
              <a:t>  如下图所示，当模型越复杂时，拟合的程度就越高，模型的训练偏差就越小。但此时如果换一组数据可能模型的变化就会很大，即模型的方差很大。所以模型过于复杂的时候会导致过拟合。</a:t>
            </a:r>
            <a:endParaRPr lang="zh-CN" altLang="en-US" dirty="0">
              <a:effectLst/>
            </a:endParaRPr>
          </a:p>
          <a:p>
            <a:r>
              <a:rPr lang="zh-CN" altLang="en-US" sz="1200" kern="1200" dirty="0">
                <a:solidFill>
                  <a:schemeClr val="tx1"/>
                </a:solidFill>
                <a:effectLst/>
                <a:latin typeface="+mn-lt"/>
                <a:ea typeface="+mn-ea"/>
                <a:cs typeface="+mn-cs"/>
              </a:rPr>
              <a:t>  当模型越简单时，即使我们再换一组数据，最后得出的学习器和之前的学习器的差别就不那么大，模型的方差很小。还是因为模型简单，所以偏差会很大。</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就是说，当我们训练一个模型时，偏差和方差都得照顾到，漏掉一个都不行。</a:t>
            </a:r>
            <a:endParaRPr lang="zh-CN" altLang="en-US" dirty="0">
              <a:effectLst/>
            </a:endParaRPr>
          </a:p>
          <a:p>
            <a:r>
              <a:rPr lang="zh-CN" altLang="en-US" sz="1200" kern="1200" dirty="0">
                <a:solidFill>
                  <a:schemeClr val="tx1"/>
                </a:solidFill>
                <a:effectLst/>
                <a:latin typeface="+mn-lt"/>
                <a:ea typeface="+mn-ea"/>
                <a:cs typeface="+mn-cs"/>
              </a:rPr>
              <a:t>  对于</a:t>
            </a:r>
            <a:r>
              <a:rPr lang="en-US" altLang="zh-CN"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算法来说，由于我们会并行地训练很多不同的分类器的目的就是降低这个方差</a:t>
            </a:r>
            <a:r>
              <a:rPr lang="en-US" altLang="zh-CN" sz="1200" kern="1200" dirty="0">
                <a:solidFill>
                  <a:schemeClr val="tx1"/>
                </a:solidFill>
                <a:effectLst/>
                <a:latin typeface="+mn-lt"/>
                <a:ea typeface="+mn-ea"/>
                <a:cs typeface="+mn-cs"/>
              </a:rPr>
              <a:t>(variance) ,</a:t>
            </a:r>
            <a:r>
              <a:rPr lang="zh-CN" altLang="en-US" sz="1200" kern="1200" dirty="0">
                <a:solidFill>
                  <a:schemeClr val="tx1"/>
                </a:solidFill>
                <a:effectLst/>
                <a:latin typeface="+mn-lt"/>
                <a:ea typeface="+mn-ea"/>
                <a:cs typeface="+mn-cs"/>
              </a:rPr>
              <a:t>因为采用了相互独立的基分类器多了以后，</a:t>
            </a:r>
            <a:r>
              <a:rPr lang="en-US" altLang="zh-CN" sz="1200" kern="1200" dirty="0">
                <a:solidFill>
                  <a:schemeClr val="tx1"/>
                </a:solidFill>
                <a:effectLst/>
                <a:latin typeface="+mn-lt"/>
                <a:ea typeface="+mn-ea"/>
                <a:cs typeface="+mn-cs"/>
              </a:rPr>
              <a:t>h</a:t>
            </a:r>
            <a:r>
              <a:rPr lang="zh-CN" altLang="en-US" sz="1200" kern="1200" dirty="0">
                <a:solidFill>
                  <a:schemeClr val="tx1"/>
                </a:solidFill>
                <a:effectLst/>
                <a:latin typeface="+mn-lt"/>
                <a:ea typeface="+mn-ea"/>
                <a:cs typeface="+mn-cs"/>
              </a:rPr>
              <a:t>的值自然就会靠近</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所以对于每个基分类器来说，目标就是如何降低这个偏差（</a:t>
            </a:r>
            <a:r>
              <a:rPr lang="en-US" altLang="zh-CN" sz="1200" kern="1200" dirty="0">
                <a:solidFill>
                  <a:schemeClr val="tx1"/>
                </a:solidFill>
                <a:effectLst/>
                <a:latin typeface="+mn-lt"/>
                <a:ea typeface="+mn-ea"/>
                <a:cs typeface="+mn-cs"/>
              </a:rPr>
              <a:t>bias),</a:t>
            </a:r>
            <a:r>
              <a:rPr lang="zh-CN" altLang="en-US" sz="1200" kern="1200" dirty="0">
                <a:solidFill>
                  <a:schemeClr val="tx1"/>
                </a:solidFill>
                <a:effectLst/>
                <a:latin typeface="+mn-lt"/>
                <a:ea typeface="+mn-ea"/>
                <a:cs typeface="+mn-cs"/>
              </a:rPr>
              <a:t>所以我们会采用深度很深甚至不剪枝的决策树。</a:t>
            </a:r>
            <a:endParaRPr lang="zh-CN" altLang="en-US" dirty="0">
              <a:effectLst/>
            </a:endParaRPr>
          </a:p>
          <a:p>
            <a:r>
              <a:rPr lang="zh-CN" altLang="en-US" sz="1200" kern="1200" dirty="0">
                <a:solidFill>
                  <a:schemeClr val="tx1"/>
                </a:solidFill>
                <a:effectLst/>
                <a:latin typeface="+mn-lt"/>
                <a:ea typeface="+mn-ea"/>
                <a:cs typeface="+mn-cs"/>
              </a:rPr>
              <a:t>  对于</a:t>
            </a:r>
            <a:r>
              <a:rPr lang="en-US" altLang="zh-CN" sz="1200" kern="1200" dirty="0">
                <a:solidFill>
                  <a:schemeClr val="tx1"/>
                </a:solidFill>
                <a:effectLst/>
                <a:latin typeface="+mn-lt"/>
                <a:ea typeface="+mn-ea"/>
                <a:cs typeface="+mn-cs"/>
              </a:rPr>
              <a:t>Boosting</a:t>
            </a:r>
            <a:r>
              <a:rPr lang="zh-CN" altLang="en-US" sz="1200" kern="1200" dirty="0">
                <a:solidFill>
                  <a:schemeClr val="tx1"/>
                </a:solidFill>
                <a:effectLst/>
                <a:latin typeface="+mn-lt"/>
                <a:ea typeface="+mn-ea"/>
                <a:cs typeface="+mn-cs"/>
              </a:rPr>
              <a:t>来说，每一步我们都会在上一轮的基础上更加拟合原数据，所以可以保证偏差（</a:t>
            </a:r>
            <a:r>
              <a:rPr lang="en-US" altLang="zh-CN" sz="1200" kern="1200" dirty="0">
                <a:solidFill>
                  <a:schemeClr val="tx1"/>
                </a:solidFill>
                <a:effectLst/>
                <a:latin typeface="+mn-lt"/>
                <a:ea typeface="+mn-ea"/>
                <a:cs typeface="+mn-cs"/>
              </a:rPr>
              <a:t>bias</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所以对于每个基分类器来说，问题就在于如何选择</a:t>
            </a:r>
            <a:r>
              <a:rPr lang="en-US" altLang="zh-CN" sz="1200" kern="1200" dirty="0">
                <a:solidFill>
                  <a:schemeClr val="tx1"/>
                </a:solidFill>
                <a:effectLst/>
                <a:latin typeface="+mn-lt"/>
                <a:ea typeface="+mn-ea"/>
                <a:cs typeface="+mn-cs"/>
              </a:rPr>
              <a:t>variance</a:t>
            </a:r>
            <a:r>
              <a:rPr lang="zh-CN" altLang="en-US" sz="1200" kern="1200" dirty="0">
                <a:solidFill>
                  <a:schemeClr val="tx1"/>
                </a:solidFill>
                <a:effectLst/>
                <a:latin typeface="+mn-lt"/>
                <a:ea typeface="+mn-ea"/>
                <a:cs typeface="+mn-cs"/>
              </a:rPr>
              <a:t>更小的分类器，即更简单的分类器，所以我们选择了深度很浅的决策树。</a:t>
            </a:r>
            <a:endParaRPr lang="zh-CN" altLang="en-US" dirty="0">
              <a:effectLst/>
            </a:endParaRPr>
          </a:p>
          <a:p>
            <a:endParaRPr lang="zh-CN" altLang="en-US" dirty="0">
              <a:effectLst/>
            </a:endParaRPr>
          </a:p>
          <a:p>
            <a:endParaRPr kumimoji="1" lang="zh-CN" altLang="en-US" dirty="0"/>
          </a:p>
        </p:txBody>
      </p:sp>
      <p:sp>
        <p:nvSpPr>
          <p:cNvPr id="4" name="幻灯片编号占位符 3"/>
          <p:cNvSpPr>
            <a:spLocks noGrp="1"/>
          </p:cNvSpPr>
          <p:nvPr>
            <p:ph type="sldNum" sz="quarter" idx="10"/>
          </p:nvPr>
        </p:nvSpPr>
        <p:spPr/>
        <p:txBody>
          <a:bodyPr/>
          <a:lstStyle/>
          <a:p>
            <a:fld id="{D9ABA489-F8A4-4061-B36C-08A5C0073356}" type="slidenum">
              <a:rPr lang="zh-CN" altLang="en-US" smtClean="0"/>
              <a:t>29</a:t>
            </a:fld>
            <a:endParaRPr lang="zh-CN" altLang="en-US"/>
          </a:p>
        </p:txBody>
      </p:sp>
    </p:spTree>
    <p:extLst>
      <p:ext uri="{BB962C8B-B14F-4D97-AF65-F5344CB8AC3E}">
        <p14:creationId xmlns:p14="http://schemas.microsoft.com/office/powerpoint/2010/main" val="626218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对于相关比赛的一个经验总结与归纳。首先一点就是要注意数据分析，数据分析是很重要的。数据分析包括我拿到这样一个数据，我需要做一些基本的统计，比如最基本的，在这个问题中，要看正负样本的比例多少要统计；还有属性的缺失值是不是严重，属性的缺失值的部分占数据总量的比例是多少，以便及时决定是否使用这个属性，或者说采取加特征或者是其他的什么方式。还比如其他的问题，如果是一个回归的问题，我也需要分析数据，比如我根据歌手的历史被收听的数量来预测这个歌手未来一段时间被收听的数量这样一个问题，我要做好前期的数据分析，包括画出趋势变化图，看看曲线的波动是怎么样的，如果波动大，要看看波动有没有周期性，如果有周期性，要分析是什么样的周期性。这样直接决定了后面是采用什么样的模型，怎么样提特征，是否加入什么样的规则。还有就是数据的预处理，比如刚才说的缺失值的填充的问题，还有如果正负样本严重不均的话，还要再进行一些采样。除此之外，之前在科大讯飞做的道路匹配的问题，最后对路网地图直接进行简化，使得预测准确率直接提升了百分之</a:t>
            </a:r>
            <a:r>
              <a:rPr lang="en-US" altLang="zh-CN" dirty="0"/>
              <a:t>20</a:t>
            </a:r>
            <a:r>
              <a:rPr lang="zh-CN" altLang="en-US" dirty="0"/>
              <a:t>左右。</a:t>
            </a:r>
            <a:r>
              <a:rPr lang="en-US" altLang="zh-CN" dirty="0"/>
              <a:t>……</a:t>
            </a:r>
            <a:r>
              <a:rPr lang="zh-CN" altLang="en-US" dirty="0"/>
              <a:t>能扯很多</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D9ABA489-F8A4-4061-B36C-08A5C0073356}" type="slidenum">
              <a:rPr lang="zh-CN" altLang="en-US" smtClean="0"/>
              <a:t>31</a:t>
            </a:fld>
            <a:endParaRPr lang="zh-CN" altLang="en-US"/>
          </a:p>
        </p:txBody>
      </p:sp>
    </p:spTree>
    <p:extLst>
      <p:ext uri="{BB962C8B-B14F-4D97-AF65-F5344CB8AC3E}">
        <p14:creationId xmlns:p14="http://schemas.microsoft.com/office/powerpoint/2010/main" val="2112212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首先这个问题的描述就是根据用户行为判断哪些用户可能会有流失，然后预测客户流失的概率。通过看这个赛题的数据可以看出，给的</a:t>
            </a:r>
            <a:r>
              <a:rPr lang="en-US" altLang="zh-CN" dirty="0"/>
              <a:t>label</a:t>
            </a:r>
            <a:r>
              <a:rPr lang="zh-CN" altLang="en-US" dirty="0"/>
              <a:t>是</a:t>
            </a:r>
            <a:r>
              <a:rPr lang="en-US" altLang="zh-CN" dirty="0"/>
              <a:t>01</a:t>
            </a:r>
            <a:r>
              <a:rPr lang="zh-CN" altLang="en-US" dirty="0"/>
              <a:t>标签，所以显然这是个分类的问题。</a:t>
            </a:r>
          </a:p>
        </p:txBody>
      </p:sp>
      <p:sp>
        <p:nvSpPr>
          <p:cNvPr id="4" name="灯片编号占位符 3"/>
          <p:cNvSpPr>
            <a:spLocks noGrp="1"/>
          </p:cNvSpPr>
          <p:nvPr>
            <p:ph type="sldNum" sz="quarter" idx="10"/>
          </p:nvPr>
        </p:nvSpPr>
        <p:spPr/>
        <p:txBody>
          <a:bodyPr/>
          <a:lstStyle/>
          <a:p>
            <a:fld id="{D9ABA489-F8A4-4061-B36C-08A5C0073356}" type="slidenum">
              <a:rPr lang="zh-CN" altLang="en-US" smtClean="0"/>
              <a:t>7</a:t>
            </a:fld>
            <a:endParaRPr lang="zh-CN" altLang="en-US"/>
          </a:p>
        </p:txBody>
      </p:sp>
    </p:spTree>
    <p:extLst>
      <p:ext uri="{BB962C8B-B14F-4D97-AF65-F5344CB8AC3E}">
        <p14:creationId xmlns:p14="http://schemas.microsoft.com/office/powerpoint/2010/main" val="222864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首先，对于一个业务场景的分析，评价标准是非常重要的。在一般分类问题的评估中很多使用</a:t>
            </a:r>
            <a:r>
              <a:rPr lang="en-US" altLang="zh-CN" dirty="0"/>
              <a:t>F1</a:t>
            </a:r>
            <a:r>
              <a:rPr lang="zh-CN" altLang="en-US" dirty="0"/>
              <a:t>值作为一个评价标准，这是常见的手段。一般来说没有绝对好的模型，只有说适合某个特定评价标准的模型。所以说评价标准的制定直接决定了后面机器学习的模型以及特征的抽取是否能够适应实际的要求。或者说有一些偏重的话采用加权的</a:t>
            </a:r>
            <a:r>
              <a:rPr lang="en-US" altLang="zh-CN" dirty="0"/>
              <a:t>F</a:t>
            </a:r>
            <a:r>
              <a:rPr lang="zh-CN" altLang="en-US" dirty="0"/>
              <a:t>值作为评价标准也有。从</a:t>
            </a:r>
            <a:r>
              <a:rPr lang="en-US" altLang="zh-CN" dirty="0"/>
              <a:t>PPT</a:t>
            </a:r>
            <a:r>
              <a:rPr lang="zh-CN" altLang="en-US" dirty="0"/>
              <a:t>所示的评价标准中我们也不难看出，对于这个业务需求而言我们的前提是希望有很高的预测准确率，所以将准确率</a:t>
            </a:r>
            <a:r>
              <a:rPr lang="en-US" altLang="zh-CN" dirty="0"/>
              <a:t>97%</a:t>
            </a:r>
            <a:r>
              <a:rPr lang="zh-CN" altLang="en-US" dirty="0"/>
              <a:t>作为一个评价的门槛，然后是希望有尽可能高的召回率。 这个其实也不难理解，在客户流失概率这个问题中，因为采取相关措施挽救流失客户的花费远比客户流失带来的损失要大的多，所以更加看重准确率一些。</a:t>
            </a:r>
          </a:p>
        </p:txBody>
      </p:sp>
      <p:sp>
        <p:nvSpPr>
          <p:cNvPr id="4" name="灯片编号占位符 3"/>
          <p:cNvSpPr>
            <a:spLocks noGrp="1"/>
          </p:cNvSpPr>
          <p:nvPr>
            <p:ph type="sldNum" sz="quarter" idx="10"/>
          </p:nvPr>
        </p:nvSpPr>
        <p:spPr/>
        <p:txBody>
          <a:bodyPr/>
          <a:lstStyle/>
          <a:p>
            <a:fld id="{D9ABA489-F8A4-4061-B36C-08A5C0073356}" type="slidenum">
              <a:rPr lang="zh-CN" altLang="en-US" smtClean="0"/>
              <a:t>8</a:t>
            </a:fld>
            <a:endParaRPr lang="zh-CN" altLang="en-US"/>
          </a:p>
        </p:txBody>
      </p:sp>
    </p:spTree>
    <p:extLst>
      <p:ext uri="{BB962C8B-B14F-4D97-AF65-F5344CB8AC3E}">
        <p14:creationId xmlns:p14="http://schemas.microsoft.com/office/powerpoint/2010/main" val="2589836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accent1"/>
                </a:solidFill>
              </a:rPr>
              <a:t>一个</a:t>
            </a:r>
            <a:r>
              <a:rPr lang="en-US" altLang="zh-CN" sz="1200" dirty="0" err="1">
                <a:solidFill>
                  <a:schemeClr val="accent1"/>
                </a:solidFill>
              </a:rPr>
              <a:t>sampleId</a:t>
            </a:r>
            <a:r>
              <a:rPr lang="zh-CN" altLang="en-US" sz="1200" dirty="0">
                <a:solidFill>
                  <a:schemeClr val="accent1"/>
                </a:solidFill>
              </a:rPr>
              <a:t>代表的是一个用户访问一家酒店产生的一条数据；该</a:t>
            </a:r>
            <a:r>
              <a:rPr lang="en-US" altLang="zh-CN" sz="1200" dirty="0" err="1">
                <a:solidFill>
                  <a:schemeClr val="accent1"/>
                </a:solidFill>
              </a:rPr>
              <a:t>Sampleid</a:t>
            </a:r>
            <a:r>
              <a:rPr lang="zh-CN" altLang="en-US" sz="1200" dirty="0">
                <a:solidFill>
                  <a:schemeClr val="accent1"/>
                </a:solidFill>
              </a:rPr>
              <a:t>对应的用户当天是否成功下单，</a:t>
            </a:r>
            <a:r>
              <a:rPr lang="en-US" altLang="zh-CN" sz="1200" dirty="0">
                <a:solidFill>
                  <a:schemeClr val="accent1"/>
                </a:solidFill>
              </a:rPr>
              <a:t>1</a:t>
            </a:r>
            <a:r>
              <a:rPr lang="zh-CN" altLang="en-US" sz="1200" dirty="0">
                <a:solidFill>
                  <a:schemeClr val="accent1"/>
                </a:solidFill>
              </a:rPr>
              <a:t>为有下单，</a:t>
            </a:r>
            <a:r>
              <a:rPr lang="en-US" altLang="zh-CN" sz="1200" dirty="0">
                <a:solidFill>
                  <a:schemeClr val="accent1"/>
                </a:solidFill>
              </a:rPr>
              <a:t>0</a:t>
            </a:r>
            <a:r>
              <a:rPr lang="zh-CN" altLang="en-US" sz="1200" dirty="0">
                <a:solidFill>
                  <a:schemeClr val="accent1"/>
                </a:solidFill>
              </a:rPr>
              <a:t>为未下单；</a:t>
            </a:r>
          </a:p>
          <a:p>
            <a:r>
              <a:rPr lang="zh-CN" altLang="en-US" sz="1200" dirty="0">
                <a:solidFill>
                  <a:schemeClr val="accent1"/>
                </a:solidFill>
              </a:rPr>
              <a:t>举个例子： 如果用户小王在</a:t>
            </a:r>
            <a:r>
              <a:rPr lang="en-US" altLang="zh-CN" sz="1200" dirty="0">
                <a:solidFill>
                  <a:schemeClr val="accent1"/>
                </a:solidFill>
              </a:rPr>
              <a:t>2016</a:t>
            </a:r>
            <a:r>
              <a:rPr lang="zh-CN" altLang="en-US" sz="1200" dirty="0">
                <a:solidFill>
                  <a:schemeClr val="accent1"/>
                </a:solidFill>
              </a:rPr>
              <a:t>年</a:t>
            </a:r>
            <a:r>
              <a:rPr lang="en-US" altLang="zh-CN" sz="1200" dirty="0">
                <a:solidFill>
                  <a:schemeClr val="accent1"/>
                </a:solidFill>
              </a:rPr>
              <a:t>5</a:t>
            </a:r>
            <a:r>
              <a:rPr lang="zh-CN" altLang="en-US" sz="1200" dirty="0">
                <a:solidFill>
                  <a:schemeClr val="accent1"/>
                </a:solidFill>
              </a:rPr>
              <a:t>月</a:t>
            </a:r>
            <a:r>
              <a:rPr lang="en-US" altLang="zh-CN" sz="1200" dirty="0">
                <a:solidFill>
                  <a:schemeClr val="accent1"/>
                </a:solidFill>
              </a:rPr>
              <a:t>20</a:t>
            </a:r>
            <a:r>
              <a:rPr lang="zh-CN" altLang="en-US" sz="1200" dirty="0">
                <a:solidFill>
                  <a:schemeClr val="accent1"/>
                </a:solidFill>
              </a:rPr>
              <a:t>日按照顺序访问了</a:t>
            </a:r>
            <a:r>
              <a:rPr lang="en-US" altLang="zh-CN" sz="1200" dirty="0">
                <a:solidFill>
                  <a:schemeClr val="accent1"/>
                </a:solidFill>
              </a:rPr>
              <a:t>A,B,C,D</a:t>
            </a:r>
            <a:r>
              <a:rPr lang="zh-CN" altLang="en-US" sz="1200" dirty="0">
                <a:solidFill>
                  <a:schemeClr val="accent1"/>
                </a:solidFill>
              </a:rPr>
              <a:t>四家酒店，最后选择了</a:t>
            </a:r>
            <a:r>
              <a:rPr lang="en-US" altLang="zh-CN" sz="1200" dirty="0">
                <a:solidFill>
                  <a:schemeClr val="accent1"/>
                </a:solidFill>
              </a:rPr>
              <a:t>D</a:t>
            </a:r>
            <a:r>
              <a:rPr lang="zh-CN" altLang="en-US" sz="1200" dirty="0">
                <a:solidFill>
                  <a:schemeClr val="accent1"/>
                </a:solidFill>
              </a:rPr>
              <a:t>下单。则对应我们的数据，他会产生</a:t>
            </a:r>
            <a:r>
              <a:rPr lang="en-US" altLang="zh-CN" sz="1200" dirty="0">
                <a:solidFill>
                  <a:schemeClr val="accent1"/>
                </a:solidFill>
              </a:rPr>
              <a:t>4</a:t>
            </a:r>
            <a:r>
              <a:rPr lang="zh-CN" altLang="en-US" sz="1200" dirty="0">
                <a:solidFill>
                  <a:schemeClr val="accent1"/>
                </a:solidFill>
              </a:rPr>
              <a:t>条记录（即</a:t>
            </a:r>
            <a:r>
              <a:rPr lang="en-US" altLang="zh-CN" sz="1200" dirty="0">
                <a:solidFill>
                  <a:schemeClr val="accent1"/>
                </a:solidFill>
              </a:rPr>
              <a:t>4</a:t>
            </a:r>
            <a:r>
              <a:rPr lang="zh-CN" altLang="en-US" sz="1200" dirty="0">
                <a:solidFill>
                  <a:schemeClr val="accent1"/>
                </a:solidFill>
              </a:rPr>
              <a:t>个</a:t>
            </a:r>
            <a:r>
              <a:rPr lang="en-US" altLang="zh-CN" sz="1200" dirty="0" err="1">
                <a:solidFill>
                  <a:schemeClr val="accent1"/>
                </a:solidFill>
              </a:rPr>
              <a:t>sampleId</a:t>
            </a:r>
            <a:r>
              <a:rPr lang="zh-CN" altLang="en-US" sz="1200" dirty="0">
                <a:solidFill>
                  <a:schemeClr val="accent1"/>
                </a:solidFill>
              </a:rPr>
              <a:t>），四条记录的</a:t>
            </a:r>
            <a:r>
              <a:rPr lang="en-US" altLang="zh-CN" sz="1200" dirty="0">
                <a:solidFill>
                  <a:schemeClr val="accent1"/>
                </a:solidFill>
              </a:rPr>
              <a:t>label</a:t>
            </a:r>
            <a:r>
              <a:rPr lang="zh-CN" altLang="en-US" sz="1200" dirty="0">
                <a:solidFill>
                  <a:schemeClr val="accent1"/>
                </a:solidFill>
              </a:rPr>
              <a:t>都会为</a:t>
            </a:r>
            <a:r>
              <a:rPr lang="en-US" altLang="zh-CN" sz="1200" dirty="0">
                <a:solidFill>
                  <a:schemeClr val="accent1"/>
                </a:solidFill>
              </a:rPr>
              <a:t>1.</a:t>
            </a:r>
            <a:r>
              <a:rPr lang="zh-CN" altLang="en-US" sz="1200" dirty="0">
                <a:solidFill>
                  <a:schemeClr val="accent1"/>
                </a:solidFill>
              </a:rPr>
              <a:t>这一点在后面的数据集的划分中很重要。另外，每一个样本的特征可以分成几类，一类是这个样本本身的</a:t>
            </a:r>
            <a:r>
              <a:rPr lang="en-US" altLang="zh-CN" sz="1200" dirty="0">
                <a:solidFill>
                  <a:schemeClr val="accent1"/>
                </a:solidFill>
              </a:rPr>
              <a:t>id</a:t>
            </a:r>
            <a:r>
              <a:rPr lang="zh-CN" altLang="en-US" sz="1200" dirty="0">
                <a:solidFill>
                  <a:schemeClr val="accent1"/>
                </a:solidFill>
              </a:rPr>
              <a:t>，和具体的客户和具体的酒店都没有什么关系的。比如预定日期，入住日期之类的内容。除了这个特征以外，特征可以分为用户特征和酒店特征。用户特征例如，这个用户最近七天的历史订单数，最近一年的历史订单数等。还有一类是酒店的特征，比如这个酒店的取消率、点评人数等等。还有一点很遗憾的是，特征中并没有用户</a:t>
            </a:r>
            <a:r>
              <a:rPr lang="en-US" altLang="zh-CN" sz="1200" dirty="0">
                <a:solidFill>
                  <a:schemeClr val="accent1"/>
                </a:solidFill>
              </a:rPr>
              <a:t>id</a:t>
            </a:r>
            <a:r>
              <a:rPr lang="zh-CN" altLang="en-US" sz="1200" dirty="0">
                <a:solidFill>
                  <a:schemeClr val="accent1"/>
                </a:solidFill>
              </a:rPr>
              <a:t>这个特征。</a:t>
            </a:r>
            <a:endParaRPr lang="en-US" altLang="zh-CN" sz="1200" dirty="0">
              <a:solidFill>
                <a:schemeClr val="accent1"/>
              </a:solidFill>
            </a:endParaRPr>
          </a:p>
          <a:p>
            <a:endParaRPr lang="zh-CN" altLang="en-US" dirty="0"/>
          </a:p>
        </p:txBody>
      </p:sp>
      <p:sp>
        <p:nvSpPr>
          <p:cNvPr id="4" name="灯片编号占位符 3"/>
          <p:cNvSpPr>
            <a:spLocks noGrp="1"/>
          </p:cNvSpPr>
          <p:nvPr>
            <p:ph type="sldNum" sz="quarter" idx="10"/>
          </p:nvPr>
        </p:nvSpPr>
        <p:spPr/>
        <p:txBody>
          <a:bodyPr/>
          <a:lstStyle/>
          <a:p>
            <a:fld id="{D9ABA489-F8A4-4061-B36C-08A5C0073356}" type="slidenum">
              <a:rPr lang="zh-CN" altLang="en-US" smtClean="0"/>
              <a:t>9</a:t>
            </a:fld>
            <a:endParaRPr lang="zh-CN" altLang="en-US"/>
          </a:p>
        </p:txBody>
      </p:sp>
    </p:spTree>
    <p:extLst>
      <p:ext uri="{BB962C8B-B14F-4D97-AF65-F5344CB8AC3E}">
        <p14:creationId xmlns:p14="http://schemas.microsoft.com/office/powerpoint/2010/main" val="2860128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accent1"/>
                </a:solidFill>
              </a:rPr>
              <a:t>一个</a:t>
            </a:r>
            <a:r>
              <a:rPr lang="en-US" altLang="zh-CN" sz="1200" dirty="0" err="1">
                <a:solidFill>
                  <a:schemeClr val="accent1"/>
                </a:solidFill>
              </a:rPr>
              <a:t>sampleId</a:t>
            </a:r>
            <a:r>
              <a:rPr lang="zh-CN" altLang="en-US" sz="1200" dirty="0">
                <a:solidFill>
                  <a:schemeClr val="accent1"/>
                </a:solidFill>
              </a:rPr>
              <a:t>代表的是一个用户访问一家酒店产生的一条数据；该</a:t>
            </a:r>
            <a:r>
              <a:rPr lang="en-US" altLang="zh-CN" sz="1200" dirty="0" err="1">
                <a:solidFill>
                  <a:schemeClr val="accent1"/>
                </a:solidFill>
              </a:rPr>
              <a:t>Sampleid</a:t>
            </a:r>
            <a:r>
              <a:rPr lang="zh-CN" altLang="en-US" sz="1200" dirty="0">
                <a:solidFill>
                  <a:schemeClr val="accent1"/>
                </a:solidFill>
              </a:rPr>
              <a:t>对应的用户当天是否成功下单，</a:t>
            </a:r>
            <a:r>
              <a:rPr lang="en-US" altLang="zh-CN" sz="1200" dirty="0">
                <a:solidFill>
                  <a:schemeClr val="accent1"/>
                </a:solidFill>
              </a:rPr>
              <a:t>1</a:t>
            </a:r>
            <a:r>
              <a:rPr lang="zh-CN" altLang="en-US" sz="1200" dirty="0">
                <a:solidFill>
                  <a:schemeClr val="accent1"/>
                </a:solidFill>
              </a:rPr>
              <a:t>为有下单，</a:t>
            </a:r>
            <a:r>
              <a:rPr lang="en-US" altLang="zh-CN" sz="1200" dirty="0">
                <a:solidFill>
                  <a:schemeClr val="accent1"/>
                </a:solidFill>
              </a:rPr>
              <a:t>0</a:t>
            </a:r>
            <a:r>
              <a:rPr lang="zh-CN" altLang="en-US" sz="1200" dirty="0">
                <a:solidFill>
                  <a:schemeClr val="accent1"/>
                </a:solidFill>
              </a:rPr>
              <a:t>为未下单；</a:t>
            </a:r>
          </a:p>
          <a:p>
            <a:r>
              <a:rPr lang="zh-CN" altLang="en-US" sz="1200" dirty="0">
                <a:solidFill>
                  <a:schemeClr val="accent1"/>
                </a:solidFill>
              </a:rPr>
              <a:t>举个例子： 如果用户小王在</a:t>
            </a:r>
            <a:r>
              <a:rPr lang="en-US" altLang="zh-CN" sz="1200" dirty="0">
                <a:solidFill>
                  <a:schemeClr val="accent1"/>
                </a:solidFill>
              </a:rPr>
              <a:t>2016</a:t>
            </a:r>
            <a:r>
              <a:rPr lang="zh-CN" altLang="en-US" sz="1200" dirty="0">
                <a:solidFill>
                  <a:schemeClr val="accent1"/>
                </a:solidFill>
              </a:rPr>
              <a:t>年</a:t>
            </a:r>
            <a:r>
              <a:rPr lang="en-US" altLang="zh-CN" sz="1200" dirty="0">
                <a:solidFill>
                  <a:schemeClr val="accent1"/>
                </a:solidFill>
              </a:rPr>
              <a:t>5</a:t>
            </a:r>
            <a:r>
              <a:rPr lang="zh-CN" altLang="en-US" sz="1200" dirty="0">
                <a:solidFill>
                  <a:schemeClr val="accent1"/>
                </a:solidFill>
              </a:rPr>
              <a:t>月</a:t>
            </a:r>
            <a:r>
              <a:rPr lang="en-US" altLang="zh-CN" sz="1200" dirty="0">
                <a:solidFill>
                  <a:schemeClr val="accent1"/>
                </a:solidFill>
              </a:rPr>
              <a:t>20</a:t>
            </a:r>
            <a:r>
              <a:rPr lang="zh-CN" altLang="en-US" sz="1200" dirty="0">
                <a:solidFill>
                  <a:schemeClr val="accent1"/>
                </a:solidFill>
              </a:rPr>
              <a:t>日按照顺序访问了</a:t>
            </a:r>
            <a:r>
              <a:rPr lang="en-US" altLang="zh-CN" sz="1200" dirty="0">
                <a:solidFill>
                  <a:schemeClr val="accent1"/>
                </a:solidFill>
              </a:rPr>
              <a:t>A,B,C,D</a:t>
            </a:r>
            <a:r>
              <a:rPr lang="zh-CN" altLang="en-US" sz="1200" dirty="0">
                <a:solidFill>
                  <a:schemeClr val="accent1"/>
                </a:solidFill>
              </a:rPr>
              <a:t>四家酒店，最后选择了</a:t>
            </a:r>
            <a:r>
              <a:rPr lang="en-US" altLang="zh-CN" sz="1200" dirty="0">
                <a:solidFill>
                  <a:schemeClr val="accent1"/>
                </a:solidFill>
              </a:rPr>
              <a:t>D</a:t>
            </a:r>
            <a:r>
              <a:rPr lang="zh-CN" altLang="en-US" sz="1200" dirty="0">
                <a:solidFill>
                  <a:schemeClr val="accent1"/>
                </a:solidFill>
              </a:rPr>
              <a:t>下单。则对应我们的数据，他会产生</a:t>
            </a:r>
            <a:r>
              <a:rPr lang="en-US" altLang="zh-CN" sz="1200" dirty="0">
                <a:solidFill>
                  <a:schemeClr val="accent1"/>
                </a:solidFill>
              </a:rPr>
              <a:t>4</a:t>
            </a:r>
            <a:r>
              <a:rPr lang="zh-CN" altLang="en-US" sz="1200" dirty="0">
                <a:solidFill>
                  <a:schemeClr val="accent1"/>
                </a:solidFill>
              </a:rPr>
              <a:t>条记录（即</a:t>
            </a:r>
            <a:r>
              <a:rPr lang="en-US" altLang="zh-CN" sz="1200" dirty="0">
                <a:solidFill>
                  <a:schemeClr val="accent1"/>
                </a:solidFill>
              </a:rPr>
              <a:t>4</a:t>
            </a:r>
            <a:r>
              <a:rPr lang="zh-CN" altLang="en-US" sz="1200" dirty="0">
                <a:solidFill>
                  <a:schemeClr val="accent1"/>
                </a:solidFill>
              </a:rPr>
              <a:t>个</a:t>
            </a:r>
            <a:r>
              <a:rPr lang="en-US" altLang="zh-CN" sz="1200" dirty="0" err="1">
                <a:solidFill>
                  <a:schemeClr val="accent1"/>
                </a:solidFill>
              </a:rPr>
              <a:t>sampleId</a:t>
            </a:r>
            <a:r>
              <a:rPr lang="zh-CN" altLang="en-US" sz="1200" dirty="0">
                <a:solidFill>
                  <a:schemeClr val="accent1"/>
                </a:solidFill>
              </a:rPr>
              <a:t>），四条记录的</a:t>
            </a:r>
            <a:r>
              <a:rPr lang="en-US" altLang="zh-CN" sz="1200" dirty="0">
                <a:solidFill>
                  <a:schemeClr val="accent1"/>
                </a:solidFill>
              </a:rPr>
              <a:t>label</a:t>
            </a:r>
            <a:r>
              <a:rPr lang="zh-CN" altLang="en-US" sz="1200" dirty="0">
                <a:solidFill>
                  <a:schemeClr val="accent1"/>
                </a:solidFill>
              </a:rPr>
              <a:t>都会为</a:t>
            </a:r>
            <a:r>
              <a:rPr lang="en-US" altLang="zh-CN" sz="1200" dirty="0">
                <a:solidFill>
                  <a:schemeClr val="accent1"/>
                </a:solidFill>
              </a:rPr>
              <a:t>1.</a:t>
            </a:r>
            <a:r>
              <a:rPr lang="zh-CN" altLang="en-US" sz="1200" dirty="0">
                <a:solidFill>
                  <a:schemeClr val="accent1"/>
                </a:solidFill>
              </a:rPr>
              <a:t>这一点在后面的数据集的划分中很重要。另外，每一个样本的特征可以分成几类，一类是这个样本本身的</a:t>
            </a:r>
            <a:r>
              <a:rPr lang="en-US" altLang="zh-CN" sz="1200" dirty="0">
                <a:solidFill>
                  <a:schemeClr val="accent1"/>
                </a:solidFill>
              </a:rPr>
              <a:t>id</a:t>
            </a:r>
            <a:r>
              <a:rPr lang="zh-CN" altLang="en-US" sz="1200" dirty="0">
                <a:solidFill>
                  <a:schemeClr val="accent1"/>
                </a:solidFill>
              </a:rPr>
              <a:t>，和具体的客户和具体的酒店都没有什么关系的。比如预定日期，入住日期之类的内容。除了这个特征以外，特征可以分为用户特征和酒店特征。用户特征例如，这个用户最近七天的历史订单数，最近一年的历史订单数等。还有一类是酒店的特征，比如这个酒店的取消率、点评人数等等。还有一点很遗憾的是，特征中并没有用户</a:t>
            </a:r>
            <a:r>
              <a:rPr lang="en-US" altLang="zh-CN" sz="1200" dirty="0">
                <a:solidFill>
                  <a:schemeClr val="accent1"/>
                </a:solidFill>
              </a:rPr>
              <a:t>id</a:t>
            </a:r>
            <a:r>
              <a:rPr lang="zh-CN" altLang="en-US" sz="1200" dirty="0">
                <a:solidFill>
                  <a:schemeClr val="accent1"/>
                </a:solidFill>
              </a:rPr>
              <a:t>这个特征。</a:t>
            </a:r>
            <a:endParaRPr lang="en-US" altLang="zh-CN" sz="1200" dirty="0">
              <a:solidFill>
                <a:schemeClr val="accent1"/>
              </a:solidFill>
            </a:endParaRPr>
          </a:p>
          <a:p>
            <a:endParaRPr lang="zh-CN" altLang="en-US" dirty="0"/>
          </a:p>
        </p:txBody>
      </p:sp>
      <p:sp>
        <p:nvSpPr>
          <p:cNvPr id="4" name="灯片编号占位符 3"/>
          <p:cNvSpPr>
            <a:spLocks noGrp="1"/>
          </p:cNvSpPr>
          <p:nvPr>
            <p:ph type="sldNum" sz="quarter" idx="10"/>
          </p:nvPr>
        </p:nvSpPr>
        <p:spPr/>
        <p:txBody>
          <a:bodyPr/>
          <a:lstStyle/>
          <a:p>
            <a:fld id="{D9ABA489-F8A4-4061-B36C-08A5C0073356}" type="slidenum">
              <a:rPr lang="zh-CN" altLang="en-US" smtClean="0"/>
              <a:t>10</a:t>
            </a:fld>
            <a:endParaRPr lang="zh-CN" altLang="en-US"/>
          </a:p>
        </p:txBody>
      </p:sp>
    </p:spTree>
    <p:extLst>
      <p:ext uri="{BB962C8B-B14F-4D97-AF65-F5344CB8AC3E}">
        <p14:creationId xmlns:p14="http://schemas.microsoft.com/office/powerpoint/2010/main" val="66643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dk1"/>
                </a:solidFill>
                <a:effectLst/>
                <a:latin typeface="+mn-lt"/>
                <a:ea typeface="+mn-ea"/>
                <a:cs typeface="+mn-cs"/>
              </a:rPr>
              <a:t>测试集为</a:t>
            </a:r>
            <a:r>
              <a:rPr lang="en-US" altLang="zh-CN" sz="1200" b="0" i="0" kern="1200" dirty="0">
                <a:solidFill>
                  <a:schemeClr val="dk1"/>
                </a:solidFill>
                <a:effectLst/>
                <a:latin typeface="+mn-lt"/>
                <a:ea typeface="+mn-ea"/>
                <a:cs typeface="+mn-cs"/>
              </a:rPr>
              <a:t>2016.05.22-2016.05.28</a:t>
            </a:r>
            <a:r>
              <a:rPr lang="zh-CN" altLang="en-US" sz="1200" b="0" i="0" kern="1200" dirty="0">
                <a:solidFill>
                  <a:schemeClr val="dk1"/>
                </a:solidFill>
                <a:effectLst/>
                <a:latin typeface="+mn-lt"/>
                <a:ea typeface="+mn-ea"/>
                <a:cs typeface="+mn-cs"/>
              </a:rPr>
              <a:t>期间一周的访问数据，测试集为</a:t>
            </a:r>
            <a:r>
              <a:rPr lang="en-US" altLang="zh-CN" sz="1200" b="0" i="0" kern="1200" dirty="0">
                <a:solidFill>
                  <a:schemeClr val="dk1"/>
                </a:solidFill>
                <a:effectLst/>
                <a:latin typeface="+mn-lt"/>
                <a:ea typeface="+mn-ea"/>
                <a:cs typeface="+mn-cs"/>
              </a:rPr>
              <a:t>2016.05.22-2016.05.28</a:t>
            </a:r>
            <a:r>
              <a:rPr lang="zh-CN" altLang="en-US" sz="1200" b="0" i="0" kern="1200" dirty="0">
                <a:solidFill>
                  <a:schemeClr val="dk1"/>
                </a:solidFill>
                <a:effectLst/>
                <a:latin typeface="+mn-lt"/>
                <a:ea typeface="+mn-ea"/>
                <a:cs typeface="+mn-cs"/>
              </a:rPr>
              <a:t>期间一周的访问数据。这个是官方给的数据划分的一个依据。我们将线上的训练集做出划分。为了保证本地测试和线上评分的吻合度较高，所以我们划分数据集的依据是要保持划分的训练数据集以及测试集是独立同分布的。此外，由于这个问题不是一个时间序列的问题，所以并不需要严格按照时间轴进行线下训练集与线下测试集的划分。为了保证独立同分布的划分，我们是依照相同的用户的记录不做拆分的原则，即前面所述的，看了四次，产生四条记录，这四条记录的</a:t>
            </a:r>
            <a:r>
              <a:rPr lang="en-US" altLang="zh-CN" sz="1200" b="0" i="0" kern="1200" dirty="0">
                <a:solidFill>
                  <a:schemeClr val="dk1"/>
                </a:solidFill>
                <a:effectLst/>
                <a:latin typeface="+mn-lt"/>
                <a:ea typeface="+mn-ea"/>
                <a:cs typeface="+mn-cs"/>
              </a:rPr>
              <a:t>label</a:t>
            </a:r>
            <a:r>
              <a:rPr lang="zh-CN" altLang="en-US" sz="1200" b="0" i="0" kern="1200" dirty="0">
                <a:solidFill>
                  <a:schemeClr val="dk1"/>
                </a:solidFill>
                <a:effectLst/>
                <a:latin typeface="+mn-lt"/>
                <a:ea typeface="+mn-ea"/>
                <a:cs typeface="+mn-cs"/>
              </a:rPr>
              <a:t>都会是</a:t>
            </a:r>
            <a:r>
              <a:rPr lang="en-US" altLang="zh-CN" sz="1200" b="0" i="0" kern="1200" dirty="0">
                <a:solidFill>
                  <a:schemeClr val="dk1"/>
                </a:solidFill>
                <a:effectLst/>
                <a:latin typeface="+mn-lt"/>
                <a:ea typeface="+mn-ea"/>
                <a:cs typeface="+mn-cs"/>
              </a:rPr>
              <a:t>1</a:t>
            </a:r>
            <a:r>
              <a:rPr lang="zh-CN" altLang="en-US" sz="1200" b="0" i="0" kern="1200" dirty="0">
                <a:solidFill>
                  <a:schemeClr val="dk1"/>
                </a:solidFill>
                <a:effectLst/>
                <a:latin typeface="+mn-lt"/>
                <a:ea typeface="+mn-ea"/>
                <a:cs typeface="+mn-cs"/>
              </a:rPr>
              <a:t>，所以原则上来说，这四条记录是不能拆开的。因为没有</a:t>
            </a:r>
            <a:r>
              <a:rPr lang="en-US" altLang="zh-CN" sz="1200" b="0" i="0" kern="1200" dirty="0" err="1">
                <a:solidFill>
                  <a:schemeClr val="dk1"/>
                </a:solidFill>
                <a:effectLst/>
                <a:latin typeface="+mn-lt"/>
                <a:ea typeface="+mn-ea"/>
                <a:cs typeface="+mn-cs"/>
              </a:rPr>
              <a:t>uid</a:t>
            </a:r>
            <a:r>
              <a:rPr lang="zh-CN" altLang="en-US" sz="1200" b="0" i="0" kern="1200" dirty="0">
                <a:solidFill>
                  <a:schemeClr val="dk1"/>
                </a:solidFill>
                <a:effectLst/>
                <a:latin typeface="+mn-lt"/>
                <a:ea typeface="+mn-ea"/>
                <a:cs typeface="+mn-cs"/>
              </a:rPr>
              <a:t>，只有抽取所有用户相关的特征，如果这些特征都相同的话，就认为这个是同一用户，虽然可能有一点点误差，但是暂且只能这样处理。</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9ABA489-F8A4-4061-B36C-08A5C0073356}" type="slidenum">
              <a:rPr lang="zh-CN" altLang="en-US" smtClean="0"/>
              <a:t>11</a:t>
            </a:fld>
            <a:endParaRPr lang="zh-CN" altLang="en-US"/>
          </a:p>
        </p:txBody>
      </p:sp>
    </p:spTree>
    <p:extLst>
      <p:ext uri="{BB962C8B-B14F-4D97-AF65-F5344CB8AC3E}">
        <p14:creationId xmlns:p14="http://schemas.microsoft.com/office/powerpoint/2010/main" val="3095748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的工作流程如下所示，因为线上每天只能进行一次测评，所以按照刚才的原则划分了本地训练集和测试集。我们在特征的提取及模型的参数优化上面主要在线下数据集中进行，也根据线上的结果做出一定的反馈。</a:t>
            </a:r>
            <a:endParaRPr lang="en-US" altLang="zh-CN" dirty="0"/>
          </a:p>
          <a:p>
            <a:r>
              <a:rPr lang="zh-CN" altLang="en-US" dirty="0"/>
              <a:t>整个算法的流程分为四个步骤，模型特征提取及优化，数据的重采样，模型的调参，以及模型的融合。在后面的几个板块中将依次介绍具体采用的相关方法。</a:t>
            </a:r>
          </a:p>
        </p:txBody>
      </p:sp>
      <p:sp>
        <p:nvSpPr>
          <p:cNvPr id="4" name="灯片编号占位符 3"/>
          <p:cNvSpPr>
            <a:spLocks noGrp="1"/>
          </p:cNvSpPr>
          <p:nvPr>
            <p:ph type="sldNum" sz="quarter" idx="10"/>
          </p:nvPr>
        </p:nvSpPr>
        <p:spPr/>
        <p:txBody>
          <a:bodyPr/>
          <a:lstStyle/>
          <a:p>
            <a:fld id="{D9ABA489-F8A4-4061-B36C-08A5C0073356}" type="slidenum">
              <a:rPr lang="zh-CN" altLang="en-US" smtClean="0"/>
              <a:t>12</a:t>
            </a:fld>
            <a:endParaRPr lang="zh-CN" altLang="en-US"/>
          </a:p>
        </p:txBody>
      </p:sp>
    </p:spTree>
    <p:extLst>
      <p:ext uri="{BB962C8B-B14F-4D97-AF65-F5344CB8AC3E}">
        <p14:creationId xmlns:p14="http://schemas.microsoft.com/office/powerpoint/2010/main" val="3544403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第二部门是特征提取，主要从四个方面考虑特征的提取。</a:t>
            </a:r>
          </a:p>
        </p:txBody>
      </p:sp>
      <p:sp>
        <p:nvSpPr>
          <p:cNvPr id="4" name="灯片编号占位符 3"/>
          <p:cNvSpPr>
            <a:spLocks noGrp="1"/>
          </p:cNvSpPr>
          <p:nvPr>
            <p:ph type="sldNum" sz="quarter" idx="10"/>
          </p:nvPr>
        </p:nvSpPr>
        <p:spPr/>
        <p:txBody>
          <a:bodyPr/>
          <a:lstStyle/>
          <a:p>
            <a:fld id="{D9ABA489-F8A4-4061-B36C-08A5C0073356}" type="slidenum">
              <a:rPr lang="zh-CN" altLang="en-US" smtClean="0"/>
              <a:t>14</a:t>
            </a:fld>
            <a:endParaRPr lang="zh-CN" altLang="en-US"/>
          </a:p>
        </p:txBody>
      </p:sp>
    </p:spTree>
    <p:extLst>
      <p:ext uri="{BB962C8B-B14F-4D97-AF65-F5344CB8AC3E}">
        <p14:creationId xmlns:p14="http://schemas.microsoft.com/office/powerpoint/2010/main" val="1535909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03425567-25D7-4573-9D6A-2C8E3458F61E}" type="datetimeFigureOut">
              <a:rPr lang="zh-CN" altLang="en-US" smtClean="0"/>
              <a:t>2017/4/22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96EBD4-0419-4990-AA12-8575D959EC83}" type="slidenum">
              <a:rPr lang="zh-CN" altLang="en-US" smtClean="0"/>
              <a:t>‹#›</a:t>
            </a:fld>
            <a:endParaRPr lang="zh-CN" altLang="en-US"/>
          </a:p>
        </p:txBody>
      </p:sp>
    </p:spTree>
    <p:extLst>
      <p:ext uri="{BB962C8B-B14F-4D97-AF65-F5344CB8AC3E}">
        <p14:creationId xmlns:p14="http://schemas.microsoft.com/office/powerpoint/2010/main" val="3714924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3425567-25D7-4573-9D6A-2C8E3458F61E}" type="datetimeFigureOut">
              <a:rPr lang="zh-CN" altLang="en-US" smtClean="0"/>
              <a:t>2017/4/22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96EBD4-0419-4990-AA12-8575D959EC83}" type="slidenum">
              <a:rPr lang="zh-CN" altLang="en-US" smtClean="0"/>
              <a:t>‹#›</a:t>
            </a:fld>
            <a:endParaRPr lang="zh-CN" altLang="en-US"/>
          </a:p>
        </p:txBody>
      </p:sp>
    </p:spTree>
    <p:extLst>
      <p:ext uri="{BB962C8B-B14F-4D97-AF65-F5344CB8AC3E}">
        <p14:creationId xmlns:p14="http://schemas.microsoft.com/office/powerpoint/2010/main" val="3814816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3425567-25D7-4573-9D6A-2C8E3458F61E}" type="datetimeFigureOut">
              <a:rPr lang="zh-CN" altLang="en-US" smtClean="0"/>
              <a:t>2017/4/22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96EBD4-0419-4990-AA12-8575D959EC83}" type="slidenum">
              <a:rPr lang="zh-CN" altLang="en-US" smtClean="0"/>
              <a:t>‹#›</a:t>
            </a:fld>
            <a:endParaRPr lang="zh-CN" altLang="en-US"/>
          </a:p>
        </p:txBody>
      </p:sp>
    </p:spTree>
    <p:extLst>
      <p:ext uri="{BB962C8B-B14F-4D97-AF65-F5344CB8AC3E}">
        <p14:creationId xmlns:p14="http://schemas.microsoft.com/office/powerpoint/2010/main" val="2339497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3425567-25D7-4573-9D6A-2C8E3458F61E}" type="datetimeFigureOut">
              <a:rPr lang="zh-CN" altLang="en-US" smtClean="0"/>
              <a:t>2017/4/22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96EBD4-0419-4990-AA12-8575D959EC83}" type="slidenum">
              <a:rPr lang="zh-CN" altLang="en-US" smtClean="0"/>
              <a:t>‹#›</a:t>
            </a:fld>
            <a:endParaRPr lang="zh-CN" altLang="en-US"/>
          </a:p>
        </p:txBody>
      </p:sp>
    </p:spTree>
    <p:extLst>
      <p:ext uri="{BB962C8B-B14F-4D97-AF65-F5344CB8AC3E}">
        <p14:creationId xmlns:p14="http://schemas.microsoft.com/office/powerpoint/2010/main" val="31384925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443E4B-FAA3-4C56-9950-2F8989416F66}" type="datetimeFigureOut">
              <a:rPr lang="zh-CN" altLang="en-US" smtClean="0"/>
              <a:t>2017/4/22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6FEAEC2-D131-4C94-BDA9-C595C78B5397}" type="slidenum">
              <a:rPr lang="zh-CN" altLang="en-US" smtClean="0"/>
              <a:t>‹#›</a:t>
            </a:fld>
            <a:endParaRPr lang="zh-CN" altLang="en-US"/>
          </a:p>
        </p:txBody>
      </p:sp>
    </p:spTree>
    <p:extLst>
      <p:ext uri="{BB962C8B-B14F-4D97-AF65-F5344CB8AC3E}">
        <p14:creationId xmlns:p14="http://schemas.microsoft.com/office/powerpoint/2010/main" val="3897291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3425567-25D7-4573-9D6A-2C8E3458F61E}" type="datetimeFigureOut">
              <a:rPr lang="zh-CN" altLang="en-US" smtClean="0"/>
              <a:t>2017/4/22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96EBD4-0419-4990-AA12-8575D959EC83}" type="slidenum">
              <a:rPr lang="zh-CN" altLang="en-US" smtClean="0"/>
              <a:t>‹#›</a:t>
            </a:fld>
            <a:endParaRPr lang="zh-CN" altLang="en-US"/>
          </a:p>
        </p:txBody>
      </p:sp>
    </p:spTree>
    <p:extLst>
      <p:ext uri="{BB962C8B-B14F-4D97-AF65-F5344CB8AC3E}">
        <p14:creationId xmlns:p14="http://schemas.microsoft.com/office/powerpoint/2010/main" val="3065367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3425567-25D7-4573-9D6A-2C8E3458F61E}" type="datetimeFigureOut">
              <a:rPr lang="zh-CN" altLang="en-US" smtClean="0"/>
              <a:t>2017/4/22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E96EBD4-0419-4990-AA12-8575D959EC83}" type="slidenum">
              <a:rPr lang="zh-CN" altLang="en-US" smtClean="0"/>
              <a:t>‹#›</a:t>
            </a:fld>
            <a:endParaRPr lang="zh-CN" altLang="en-US"/>
          </a:p>
        </p:txBody>
      </p:sp>
    </p:spTree>
    <p:extLst>
      <p:ext uri="{BB962C8B-B14F-4D97-AF65-F5344CB8AC3E}">
        <p14:creationId xmlns:p14="http://schemas.microsoft.com/office/powerpoint/2010/main" val="675509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425567-25D7-4573-9D6A-2C8E3458F61E}" type="datetimeFigureOut">
              <a:rPr lang="zh-CN" altLang="en-US" smtClean="0"/>
              <a:t>2017/4/22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E96EBD4-0419-4990-AA12-8575D959EC83}" type="slidenum">
              <a:rPr lang="zh-CN" altLang="en-US" smtClean="0"/>
              <a:t>‹#›</a:t>
            </a:fld>
            <a:endParaRPr lang="zh-CN" altLang="en-US"/>
          </a:p>
        </p:txBody>
      </p:sp>
    </p:spTree>
    <p:extLst>
      <p:ext uri="{BB962C8B-B14F-4D97-AF65-F5344CB8AC3E}">
        <p14:creationId xmlns:p14="http://schemas.microsoft.com/office/powerpoint/2010/main" val="535408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3425567-25D7-4573-9D6A-2C8E3458F61E}" type="datetimeFigureOut">
              <a:rPr lang="zh-CN" altLang="en-US" smtClean="0"/>
              <a:t>2017/4/22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96EBD4-0419-4990-AA12-8575D959EC83}" type="slidenum">
              <a:rPr lang="zh-CN" altLang="en-US" smtClean="0"/>
              <a:t>‹#›</a:t>
            </a:fld>
            <a:endParaRPr lang="zh-CN" altLang="en-US"/>
          </a:p>
        </p:txBody>
      </p:sp>
    </p:spTree>
    <p:extLst>
      <p:ext uri="{BB962C8B-B14F-4D97-AF65-F5344CB8AC3E}">
        <p14:creationId xmlns:p14="http://schemas.microsoft.com/office/powerpoint/2010/main" val="2526886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3425567-25D7-4573-9D6A-2C8E3458F61E}" type="datetimeFigureOut">
              <a:rPr lang="zh-CN" altLang="en-US" smtClean="0"/>
              <a:t>2017/4/22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E96EBD4-0419-4990-AA12-8575D959EC83}" type="slidenum">
              <a:rPr lang="zh-CN" altLang="en-US" smtClean="0"/>
              <a:t>‹#›</a:t>
            </a:fld>
            <a:endParaRPr lang="zh-CN" altLang="en-US"/>
          </a:p>
        </p:txBody>
      </p:sp>
    </p:spTree>
    <p:extLst>
      <p:ext uri="{BB962C8B-B14F-4D97-AF65-F5344CB8AC3E}">
        <p14:creationId xmlns:p14="http://schemas.microsoft.com/office/powerpoint/2010/main" val="2765563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3425567-25D7-4573-9D6A-2C8E3458F61E}" type="datetimeFigureOut">
              <a:rPr lang="zh-CN" altLang="en-US" smtClean="0"/>
              <a:t>2017/4/22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E96EBD4-0419-4990-AA12-8575D959EC83}" type="slidenum">
              <a:rPr lang="zh-CN" altLang="en-US" smtClean="0"/>
              <a:t>‹#›</a:t>
            </a:fld>
            <a:endParaRPr lang="zh-CN" altLang="en-US"/>
          </a:p>
        </p:txBody>
      </p:sp>
    </p:spTree>
    <p:extLst>
      <p:ext uri="{BB962C8B-B14F-4D97-AF65-F5344CB8AC3E}">
        <p14:creationId xmlns:p14="http://schemas.microsoft.com/office/powerpoint/2010/main" val="1841070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3425567-25D7-4573-9D6A-2C8E3458F61E}" type="datetimeFigureOut">
              <a:rPr lang="zh-CN" altLang="en-US" smtClean="0"/>
              <a:t>2017/4/22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96EBD4-0419-4990-AA12-8575D959EC83}" type="slidenum">
              <a:rPr lang="zh-CN" altLang="en-US" smtClean="0"/>
              <a:t>‹#›</a:t>
            </a:fld>
            <a:endParaRPr lang="zh-CN" altLang="en-US"/>
          </a:p>
        </p:txBody>
      </p:sp>
    </p:spTree>
    <p:extLst>
      <p:ext uri="{BB962C8B-B14F-4D97-AF65-F5344CB8AC3E}">
        <p14:creationId xmlns:p14="http://schemas.microsoft.com/office/powerpoint/2010/main" val="3643482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3425567-25D7-4573-9D6A-2C8E3458F61E}" type="datetimeFigureOut">
              <a:rPr lang="zh-CN" altLang="en-US" smtClean="0"/>
              <a:t>2017/4/22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E96EBD4-0419-4990-AA12-8575D959EC83}" type="slidenum">
              <a:rPr lang="zh-CN" altLang="en-US" smtClean="0"/>
              <a:t>‹#›</a:t>
            </a:fld>
            <a:endParaRPr lang="zh-CN" altLang="en-US"/>
          </a:p>
        </p:txBody>
      </p:sp>
    </p:spTree>
    <p:extLst>
      <p:ext uri="{BB962C8B-B14F-4D97-AF65-F5344CB8AC3E}">
        <p14:creationId xmlns:p14="http://schemas.microsoft.com/office/powerpoint/2010/main" val="35541678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425567-25D7-4573-9D6A-2C8E3458F61E}" type="datetimeFigureOut">
              <a:rPr lang="zh-CN" altLang="en-US" smtClean="0"/>
              <a:t>2017/4/22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96EBD4-0419-4990-AA12-8575D959EC83}" type="slidenum">
              <a:rPr lang="zh-CN" altLang="en-US" smtClean="0"/>
              <a:t>‹#›</a:t>
            </a:fld>
            <a:endParaRPr lang="zh-CN" altLang="en-US"/>
          </a:p>
        </p:txBody>
      </p:sp>
    </p:spTree>
    <p:extLst>
      <p:ext uri="{BB962C8B-B14F-4D97-AF65-F5344CB8AC3E}">
        <p14:creationId xmlns:p14="http://schemas.microsoft.com/office/powerpoint/2010/main" val="1460872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1" Type="http://schemas.openxmlformats.org/officeDocument/2006/relationships/diagramQuickStyle" Target="../diagrams/quickStyle3.xml"/><Relationship Id="rId12" Type="http://schemas.openxmlformats.org/officeDocument/2006/relationships/diagramColors" Target="../diagrams/colors3.xml"/><Relationship Id="rId13" Type="http://schemas.microsoft.com/office/2007/relationships/diagramDrawing" Target="../diagrams/drawing3.xml"/><Relationship Id="rId14" Type="http://schemas.openxmlformats.org/officeDocument/2006/relationships/diagramData" Target="../diagrams/data4.xml"/><Relationship Id="rId15" Type="http://schemas.openxmlformats.org/officeDocument/2006/relationships/diagramLayout" Target="../diagrams/layout4.xml"/><Relationship Id="rId16" Type="http://schemas.openxmlformats.org/officeDocument/2006/relationships/diagramQuickStyle" Target="../diagrams/quickStyle4.xml"/><Relationship Id="rId17" Type="http://schemas.openxmlformats.org/officeDocument/2006/relationships/diagramColors" Target="../diagrams/colors4.xml"/><Relationship Id="rId18" Type="http://schemas.microsoft.com/office/2007/relationships/diagramDrawing" Target="../diagrams/drawing4.xml"/><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9" Type="http://schemas.openxmlformats.org/officeDocument/2006/relationships/diagramData" Target="../diagrams/data3.xml"/><Relationship Id="rId10"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diagramData" Target="../diagrams/data5.xml"/><Relationship Id="rId7" Type="http://schemas.openxmlformats.org/officeDocument/2006/relationships/diagramLayout" Target="../diagrams/layout5.xml"/><Relationship Id="rId8" Type="http://schemas.openxmlformats.org/officeDocument/2006/relationships/diagramQuickStyle" Target="../diagrams/quickStyle5.xml"/><Relationship Id="rId9" Type="http://schemas.openxmlformats.org/officeDocument/2006/relationships/diagramColors" Target="../diagrams/colors5.xml"/><Relationship Id="rId10" Type="http://schemas.microsoft.com/office/2007/relationships/diagramDrawing" Target="../diagrams/drawing5.xml"/><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diagramData" Target="../diagrams/data6.xml"/><Relationship Id="rId5" Type="http://schemas.openxmlformats.org/officeDocument/2006/relationships/diagramLayout" Target="../diagrams/layout6.xml"/><Relationship Id="rId6" Type="http://schemas.openxmlformats.org/officeDocument/2006/relationships/diagramQuickStyle" Target="../diagrams/quickStyle6.xml"/><Relationship Id="rId7" Type="http://schemas.openxmlformats.org/officeDocument/2006/relationships/diagramColors" Target="../diagrams/colors6.xml"/><Relationship Id="rId8" Type="http://schemas.microsoft.com/office/2007/relationships/diagramDrawing" Target="../diagrams/drawing6.xml"/><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diagramData" Target="../diagrams/data7.xml"/><Relationship Id="rId5" Type="http://schemas.openxmlformats.org/officeDocument/2006/relationships/diagramLayout" Target="../diagrams/layout7.xml"/><Relationship Id="rId6" Type="http://schemas.openxmlformats.org/officeDocument/2006/relationships/diagramQuickStyle" Target="../diagrams/quickStyle7.xml"/><Relationship Id="rId7" Type="http://schemas.openxmlformats.org/officeDocument/2006/relationships/diagramColors" Target="../diagrams/colors7.xml"/><Relationship Id="rId8" Type="http://schemas.microsoft.com/office/2007/relationships/diagramDrawing" Target="../diagrams/drawing7.xml"/><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 Id="rId3" Type="http://schemas.openxmlformats.org/officeDocument/2006/relationships/image" Target="../media/image20.tiff"/></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21.tiff"/><Relationship Id="rId6" Type="http://schemas.openxmlformats.org/officeDocument/2006/relationships/image" Target="../media/image22.tiff"/><Relationship Id="rId7" Type="http://schemas.openxmlformats.org/officeDocument/2006/relationships/image" Target="../media/image24.png"/><Relationship Id="rId8" Type="http://schemas.openxmlformats.org/officeDocument/2006/relationships/image" Target="../media/image23.tiff"/><Relationship Id="rId9" Type="http://schemas.openxmlformats.org/officeDocument/2006/relationships/image" Target="../media/image26.png"/><Relationship Id="rId10" Type="http://schemas.openxmlformats.org/officeDocument/2006/relationships/image" Target="../media/image27.png"/><Relationship Id="rId11" Type="http://schemas.openxmlformats.org/officeDocument/2006/relationships/image" Target="../media/image28.png"/><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80.png"/><Relationship Id="rId5" Type="http://schemas.openxmlformats.org/officeDocument/2006/relationships/image" Target="../media/image21.tiff"/><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4.tiff"/><Relationship Id="rId5" Type="http://schemas.openxmlformats.org/officeDocument/2006/relationships/diagramData" Target="../diagrams/data8.xml"/><Relationship Id="rId6" Type="http://schemas.openxmlformats.org/officeDocument/2006/relationships/diagramLayout" Target="../diagrams/layout8.xml"/><Relationship Id="rId7" Type="http://schemas.openxmlformats.org/officeDocument/2006/relationships/diagramQuickStyle" Target="../diagrams/quickStyle8.xml"/><Relationship Id="rId8" Type="http://schemas.openxmlformats.org/officeDocument/2006/relationships/diagramColors" Target="../diagrams/colors8.xml"/><Relationship Id="rId9" Type="http://schemas.microsoft.com/office/2007/relationships/diagramDrawing" Target="../diagrams/drawing8.xml"/><Relationship Id="rId10" Type="http://schemas.openxmlformats.org/officeDocument/2006/relationships/image" Target="../media/image30.png"/><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1" Type="http://schemas.openxmlformats.org/officeDocument/2006/relationships/diagramQuickStyle" Target="../diagrams/quickStyle10.xml"/><Relationship Id="rId12" Type="http://schemas.openxmlformats.org/officeDocument/2006/relationships/diagramColors" Target="../diagrams/colors10.xml"/><Relationship Id="rId13" Type="http://schemas.microsoft.com/office/2007/relationships/diagramDrawing" Target="../diagrams/drawing10.xml"/><Relationship Id="rId14" Type="http://schemas.openxmlformats.org/officeDocument/2006/relationships/hyperlink" Target="https://www.analyticsvidhya.com/blog/2016/03/complete-guide-parameter-tuning-xgboost-with-codes-python/" TargetMode="External"/><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diagramData" Target="../diagrams/data9.xml"/><Relationship Id="rId5" Type="http://schemas.openxmlformats.org/officeDocument/2006/relationships/diagramLayout" Target="../diagrams/layout9.xml"/><Relationship Id="rId6" Type="http://schemas.openxmlformats.org/officeDocument/2006/relationships/diagramQuickStyle" Target="../diagrams/quickStyle9.xml"/><Relationship Id="rId7" Type="http://schemas.openxmlformats.org/officeDocument/2006/relationships/diagramColors" Target="../diagrams/colors9.xml"/><Relationship Id="rId8" Type="http://schemas.microsoft.com/office/2007/relationships/diagramDrawing" Target="../diagrams/drawing9.xml"/><Relationship Id="rId9" Type="http://schemas.openxmlformats.org/officeDocument/2006/relationships/diagramData" Target="../diagrams/data10.xml"/><Relationship Id="rId10" Type="http://schemas.openxmlformats.org/officeDocument/2006/relationships/diagramLayout" Target="../diagrams/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5.png"/><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1" Type="http://schemas.openxmlformats.org/officeDocument/2006/relationships/image" Target="../media/image6.png"/><Relationship Id="rId12" Type="http://schemas.openxmlformats.org/officeDocument/2006/relationships/image" Target="../media/image8.svg"/><Relationship Id="rId13" Type="http://schemas.openxmlformats.org/officeDocument/2006/relationships/image" Target="../media/image7.png"/><Relationship Id="rId14" Type="http://schemas.openxmlformats.org/officeDocument/2006/relationships/image" Target="../media/image10.svg"/><Relationship Id="rId15" Type="http://schemas.openxmlformats.org/officeDocument/2006/relationships/image" Target="../media/image8.png"/><Relationship Id="rId16" Type="http://schemas.openxmlformats.org/officeDocument/2006/relationships/image" Target="../media/image12.svg"/><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5.png"/><Relationship Id="rId10" Type="http://schemas.openxmlformats.org/officeDocument/2006/relationships/image" Target="../media/image6.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diagramData" Target="../diagrams/data11.xml"/><Relationship Id="rId5" Type="http://schemas.openxmlformats.org/officeDocument/2006/relationships/diagramLayout" Target="../diagrams/layout11.xml"/><Relationship Id="rId6" Type="http://schemas.openxmlformats.org/officeDocument/2006/relationships/diagramQuickStyle" Target="../diagrams/quickStyle11.xml"/><Relationship Id="rId7" Type="http://schemas.openxmlformats.org/officeDocument/2006/relationships/diagramColors" Target="../diagrams/colors11.xml"/><Relationship Id="rId8" Type="http://schemas.microsoft.com/office/2007/relationships/diagramDrawing" Target="../diagrams/drawing11.xml"/><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9.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1.jpeg"/><Relationship Id="rId6" Type="http://schemas.openxmlformats.org/officeDocument/2006/relationships/image" Target="../media/image12.jpe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2.jpe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文本框 1"/>
          <p:cNvSpPr txBox="1"/>
          <p:nvPr/>
        </p:nvSpPr>
        <p:spPr>
          <a:xfrm>
            <a:off x="3283629" y="3770614"/>
            <a:ext cx="8482273"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携程酒店浏览客户流失概率预测</a:t>
            </a:r>
          </a:p>
        </p:txBody>
      </p:sp>
      <p:sp>
        <p:nvSpPr>
          <p:cNvPr id="5" name="文本框 4"/>
          <p:cNvSpPr txBox="1"/>
          <p:nvPr/>
        </p:nvSpPr>
        <p:spPr>
          <a:xfrm>
            <a:off x="7477432" y="4978306"/>
            <a:ext cx="3465871"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分享人：陈无忌</a:t>
            </a:r>
          </a:p>
        </p:txBody>
      </p:sp>
    </p:spTree>
    <p:extLst>
      <p:ext uri="{BB962C8B-B14F-4D97-AF65-F5344CB8AC3E}">
        <p14:creationId xmlns:p14="http://schemas.microsoft.com/office/powerpoint/2010/main" val="60863286"/>
      </p:ext>
    </p:extLst>
  </p:cSld>
  <p:clrMapOvr>
    <a:masterClrMapping/>
  </p:clrMapOvr>
  <mc:AlternateContent xmlns:mc="http://schemas.openxmlformats.org/markup-compatibility/2006">
    <mc:Choice xmlns:p14="http://schemas.microsoft.com/office/powerpoint/2010/main" Requires="p14">
      <p:transition spd="slow" p14:dur="2000" advTm="47329"/>
    </mc:Choice>
    <mc:Fallback>
      <p:transition spd="slow" advTm="4732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5" name="圆角矩形 12"/>
          <p:cNvSpPr/>
          <p:nvPr/>
        </p:nvSpPr>
        <p:spPr>
          <a:xfrm>
            <a:off x="1006358" y="945460"/>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1624805" y="917752"/>
            <a:ext cx="340439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问题分析</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数据概况</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摘要</a:t>
            </a:r>
          </a:p>
        </p:txBody>
      </p:sp>
      <p:graphicFrame>
        <p:nvGraphicFramePr>
          <p:cNvPr id="3" name="表格 2"/>
          <p:cNvGraphicFramePr>
            <a:graphicFrameLocks noGrp="1"/>
          </p:cNvGraphicFramePr>
          <p:nvPr>
            <p:extLst>
              <p:ext uri="{D42A27DB-BD31-4B8C-83A1-F6EECF244321}">
                <p14:modId xmlns:p14="http://schemas.microsoft.com/office/powerpoint/2010/main" val="68376390"/>
              </p:ext>
            </p:extLst>
          </p:nvPr>
        </p:nvGraphicFramePr>
        <p:xfrm>
          <a:off x="1006358" y="1741526"/>
          <a:ext cx="8128000" cy="42265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xmlns="" val="20000"/>
                    </a:ext>
                  </a:extLst>
                </a:gridCol>
                <a:gridCol w="4064000">
                  <a:extLst>
                    <a:ext uri="{9D8B030D-6E8A-4147-A177-3AD203B41FA5}">
                      <a16:colId xmlns:a16="http://schemas.microsoft.com/office/drawing/2014/main" xmlns="" val="20001"/>
                    </a:ext>
                  </a:extLst>
                </a:gridCol>
              </a:tblGrid>
              <a:tr h="0">
                <a:tc>
                  <a:txBody>
                    <a:bodyPr/>
                    <a:lstStyle/>
                    <a:p>
                      <a:pPr algn="ctr"/>
                      <a:r>
                        <a:rPr lang="mr-IN" altLang="zh-CN" dirty="0">
                          <a:effectLst/>
                        </a:rPr>
                        <a:t>……</a:t>
                      </a:r>
                      <a:endParaRPr lang="en-US" dirty="0">
                        <a:effectLst/>
                      </a:endParaRPr>
                    </a:p>
                  </a:txBody>
                  <a:tcPr marL="317500" marR="317500" marT="127000" marB="127000" anchor="ctr"/>
                </a:tc>
                <a:tc>
                  <a:txBody>
                    <a:bodyPr/>
                    <a:lstStyle/>
                    <a:p>
                      <a:pPr algn="ctr"/>
                      <a:r>
                        <a:rPr lang="mr-IN" altLang="zh-CN" dirty="0">
                          <a:effectLst/>
                        </a:rPr>
                        <a:t>……</a:t>
                      </a:r>
                      <a:endParaRPr lang="en-US" altLang="zh-CN" dirty="0">
                        <a:effectLst/>
                      </a:endParaRPr>
                    </a:p>
                  </a:txBody>
                  <a:tcPr marL="317500" marR="317500" marT="127000" marB="127000" anchor="ctr"/>
                </a:tc>
                <a:extLst>
                  <a:ext uri="{0D108BD9-81ED-4DB2-BD59-A6C34878D82A}">
                    <a16:rowId xmlns:a16="http://schemas.microsoft.com/office/drawing/2014/main" xmlns="" val="10000"/>
                  </a:ext>
                </a:extLst>
              </a:tr>
              <a:tr h="370840">
                <a:tc>
                  <a:txBody>
                    <a:bodyPr/>
                    <a:lstStyle/>
                    <a:p>
                      <a:pPr algn="ctr"/>
                      <a:r>
                        <a:rPr lang="en-US">
                          <a:effectLst/>
                        </a:rPr>
                        <a:t>ordercanceledprecent</a:t>
                      </a:r>
                    </a:p>
                  </a:txBody>
                  <a:tcPr marL="317500" marR="317500" marT="127000" marB="127000" anchor="ctr"/>
                </a:tc>
                <a:tc>
                  <a:txBody>
                    <a:bodyPr/>
                    <a:lstStyle/>
                    <a:p>
                      <a:pPr algn="ctr"/>
                      <a:r>
                        <a:rPr lang="zh-CN" altLang="en-US">
                          <a:effectLst/>
                        </a:rPr>
                        <a:t>用户一年内取消订单率</a:t>
                      </a:r>
                    </a:p>
                  </a:txBody>
                  <a:tcPr marL="317500" marR="317500" marT="127000" marB="127000" anchor="ctr"/>
                </a:tc>
                <a:extLst>
                  <a:ext uri="{0D108BD9-81ED-4DB2-BD59-A6C34878D82A}">
                    <a16:rowId xmlns:a16="http://schemas.microsoft.com/office/drawing/2014/main" xmlns="" val="10001"/>
                  </a:ext>
                </a:extLst>
              </a:tr>
              <a:tr h="370840">
                <a:tc>
                  <a:txBody>
                    <a:bodyPr/>
                    <a:lstStyle/>
                    <a:p>
                      <a:pPr algn="ctr"/>
                      <a:r>
                        <a:rPr lang="en-US" dirty="0" err="1">
                          <a:effectLst/>
                        </a:rPr>
                        <a:t>landhalfhours</a:t>
                      </a:r>
                      <a:endParaRPr lang="en-US" dirty="0">
                        <a:effectLst/>
                      </a:endParaRPr>
                    </a:p>
                  </a:txBody>
                  <a:tcPr marL="317500" marR="317500" marT="127000" marB="127000" anchor="ctr"/>
                </a:tc>
                <a:tc>
                  <a:txBody>
                    <a:bodyPr/>
                    <a:lstStyle/>
                    <a:p>
                      <a:pPr algn="ctr"/>
                      <a:r>
                        <a:rPr lang="en-US" altLang="zh-CN">
                          <a:effectLst/>
                        </a:rPr>
                        <a:t>24</a:t>
                      </a:r>
                      <a:r>
                        <a:rPr lang="zh-CN" altLang="en-US">
                          <a:effectLst/>
                        </a:rPr>
                        <a:t>小时内登陆时长</a:t>
                      </a:r>
                    </a:p>
                  </a:txBody>
                  <a:tcPr marL="317500" marR="317500" marT="127000" marB="127000" anchor="ctr"/>
                </a:tc>
                <a:extLst>
                  <a:ext uri="{0D108BD9-81ED-4DB2-BD59-A6C34878D82A}">
                    <a16:rowId xmlns:a16="http://schemas.microsoft.com/office/drawing/2014/main" xmlns="" val="10002"/>
                  </a:ext>
                </a:extLst>
              </a:tr>
              <a:tr h="370840">
                <a:tc>
                  <a:txBody>
                    <a:bodyPr/>
                    <a:lstStyle/>
                    <a:p>
                      <a:pPr algn="ctr"/>
                      <a:r>
                        <a:rPr lang="en-US" dirty="0" err="1">
                          <a:effectLst/>
                        </a:rPr>
                        <a:t>ordercanncelednum</a:t>
                      </a:r>
                      <a:endParaRPr lang="en-US" dirty="0">
                        <a:effectLst/>
                      </a:endParaRPr>
                    </a:p>
                  </a:txBody>
                  <a:tcPr marL="317500" marR="317500" marT="127000" marB="127000" anchor="ctr"/>
                </a:tc>
                <a:tc>
                  <a:txBody>
                    <a:bodyPr/>
                    <a:lstStyle/>
                    <a:p>
                      <a:pPr algn="ctr"/>
                      <a:r>
                        <a:rPr lang="zh-CN" altLang="en-US">
                          <a:effectLst/>
                        </a:rPr>
                        <a:t>用户一年内取消订单数</a:t>
                      </a:r>
                    </a:p>
                  </a:txBody>
                  <a:tcPr marL="317500" marR="317500" marT="127000" marB="127000" anchor="ctr"/>
                </a:tc>
                <a:extLst>
                  <a:ext uri="{0D108BD9-81ED-4DB2-BD59-A6C34878D82A}">
                    <a16:rowId xmlns:a16="http://schemas.microsoft.com/office/drawing/2014/main" xmlns="" val="10003"/>
                  </a:ext>
                </a:extLst>
              </a:tr>
              <a:tr h="370840">
                <a:tc>
                  <a:txBody>
                    <a:bodyPr/>
                    <a:lstStyle/>
                    <a:p>
                      <a:pPr algn="ctr"/>
                      <a:r>
                        <a:rPr lang="en-US">
                          <a:effectLst/>
                        </a:rPr>
                        <a:t>commentnums</a:t>
                      </a:r>
                    </a:p>
                  </a:txBody>
                  <a:tcPr marL="317500" marR="317500" marT="127000" marB="127000" anchor="ctr"/>
                </a:tc>
                <a:tc>
                  <a:txBody>
                    <a:bodyPr/>
                    <a:lstStyle/>
                    <a:p>
                      <a:pPr algn="ctr"/>
                      <a:r>
                        <a:rPr lang="zh-CN" altLang="en-US" dirty="0">
                          <a:effectLst/>
                        </a:rPr>
                        <a:t>当前酒店点评数</a:t>
                      </a:r>
                    </a:p>
                  </a:txBody>
                  <a:tcPr marL="317500" marR="317500" marT="127000" marB="127000" anchor="ctr"/>
                </a:tc>
                <a:extLst>
                  <a:ext uri="{0D108BD9-81ED-4DB2-BD59-A6C34878D82A}">
                    <a16:rowId xmlns:a16="http://schemas.microsoft.com/office/drawing/2014/main" xmlns="" val="10004"/>
                  </a:ext>
                </a:extLst>
              </a:tr>
              <a:tr h="370840">
                <a:tc>
                  <a:txBody>
                    <a:bodyPr/>
                    <a:lstStyle/>
                    <a:p>
                      <a:pPr algn="ctr"/>
                      <a:r>
                        <a:rPr lang="en-US">
                          <a:effectLst/>
                        </a:rPr>
                        <a:t>starprefer</a:t>
                      </a:r>
                    </a:p>
                  </a:txBody>
                  <a:tcPr marL="317500" marR="317500" marT="127000" marB="127000" anchor="ctr"/>
                </a:tc>
                <a:tc>
                  <a:txBody>
                    <a:bodyPr/>
                    <a:lstStyle/>
                    <a:p>
                      <a:pPr algn="ctr"/>
                      <a:r>
                        <a:rPr lang="zh-CN" altLang="en-US" dirty="0">
                          <a:effectLst/>
                        </a:rPr>
                        <a:t>星级偏好</a:t>
                      </a:r>
                    </a:p>
                  </a:txBody>
                  <a:tcPr marL="317500" marR="317500" marT="127000" marB="127000" anchor="ctr"/>
                </a:tc>
                <a:extLst>
                  <a:ext uri="{0D108BD9-81ED-4DB2-BD59-A6C34878D82A}">
                    <a16:rowId xmlns:a16="http://schemas.microsoft.com/office/drawing/2014/main" xmlns="" val="10005"/>
                  </a:ext>
                </a:extLst>
              </a:tr>
              <a:tr h="370840">
                <a:tc>
                  <a:txBody>
                    <a:bodyPr/>
                    <a:lstStyle/>
                    <a:p>
                      <a:pPr algn="ctr"/>
                      <a:r>
                        <a:rPr lang="en-US">
                          <a:effectLst/>
                        </a:rPr>
                        <a:t>novoters</a:t>
                      </a:r>
                    </a:p>
                  </a:txBody>
                  <a:tcPr marL="317500" marR="317500" marT="127000" marB="127000" anchor="ctr"/>
                </a:tc>
                <a:tc>
                  <a:txBody>
                    <a:bodyPr/>
                    <a:lstStyle/>
                    <a:p>
                      <a:pPr algn="ctr"/>
                      <a:r>
                        <a:rPr lang="zh-CN" altLang="en-US" dirty="0">
                          <a:effectLst/>
                        </a:rPr>
                        <a:t>当前酒店评分人数</a:t>
                      </a:r>
                    </a:p>
                  </a:txBody>
                  <a:tcPr marL="317500" marR="317500" marT="127000" marB="127000" anchor="ctr"/>
                </a:tc>
                <a:extLst>
                  <a:ext uri="{0D108BD9-81ED-4DB2-BD59-A6C34878D82A}">
                    <a16:rowId xmlns:a16="http://schemas.microsoft.com/office/drawing/2014/main" xmlns="" val="10006"/>
                  </a:ext>
                </a:extLst>
              </a:tr>
              <a:tr h="370840">
                <a:tc>
                  <a:txBody>
                    <a:bodyPr/>
                    <a:lstStyle/>
                    <a:p>
                      <a:pPr algn="ctr"/>
                      <a:r>
                        <a:rPr lang="en-US">
                          <a:effectLst/>
                        </a:rPr>
                        <a:t>consuming_capacity</a:t>
                      </a:r>
                    </a:p>
                  </a:txBody>
                  <a:tcPr marL="317500" marR="317500" marT="127000" marB="127000" anchor="ctr"/>
                </a:tc>
                <a:tc>
                  <a:txBody>
                    <a:bodyPr/>
                    <a:lstStyle/>
                    <a:p>
                      <a:pPr algn="ctr"/>
                      <a:r>
                        <a:rPr lang="zh-CN" altLang="en-US" dirty="0">
                          <a:effectLst/>
                        </a:rPr>
                        <a:t>消费能力指数</a:t>
                      </a:r>
                    </a:p>
                  </a:txBody>
                  <a:tcPr marL="317500" marR="317500" marT="127000" marB="127000" anchor="ctr"/>
                </a:tc>
                <a:extLst>
                  <a:ext uri="{0D108BD9-81ED-4DB2-BD59-A6C34878D82A}">
                    <a16:rowId xmlns:a16="http://schemas.microsoft.com/office/drawing/2014/main" xmlns="" val="10007"/>
                  </a:ext>
                </a:extLst>
              </a:tr>
            </a:tbl>
          </a:graphicData>
        </a:graphic>
      </p:graphicFrame>
      <p:grpSp>
        <p:nvGrpSpPr>
          <p:cNvPr id="20" name="组合 23"/>
          <p:cNvGrpSpPr/>
          <p:nvPr/>
        </p:nvGrpSpPr>
        <p:grpSpPr>
          <a:xfrm>
            <a:off x="7999874" y="2955590"/>
            <a:ext cx="4038795" cy="2271730"/>
            <a:chOff x="2221356" y="2322655"/>
            <a:chExt cx="4988687" cy="2271730"/>
          </a:xfrm>
        </p:grpSpPr>
        <p:sp>
          <p:nvSpPr>
            <p:cNvPr id="21" name="标注: 线形 24"/>
            <p:cNvSpPr/>
            <p:nvPr/>
          </p:nvSpPr>
          <p:spPr>
            <a:xfrm>
              <a:off x="4029963" y="2322655"/>
              <a:ext cx="3180080" cy="447040"/>
            </a:xfrm>
            <a:prstGeom prst="borderCallout1">
              <a:avLst>
                <a:gd name="adj1" fmla="val 50568"/>
                <a:gd name="adj2" fmla="val 301"/>
                <a:gd name="adj3" fmla="val 370453"/>
                <a:gd name="adj4" fmla="val -57114"/>
              </a:avLst>
            </a:prstGeom>
            <a:solidFill>
              <a:schemeClr val="bg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accent1"/>
                  </a:solidFill>
                </a:rPr>
                <a:t>酒店特征</a:t>
              </a:r>
            </a:p>
          </p:txBody>
        </p:sp>
        <p:cxnSp>
          <p:nvCxnSpPr>
            <p:cNvPr id="28" name="直接连接符 25"/>
            <p:cNvCxnSpPr>
              <a:cxnSpLocks/>
            </p:cNvCxnSpPr>
            <p:nvPr/>
          </p:nvCxnSpPr>
          <p:spPr>
            <a:xfrm flipV="1">
              <a:off x="2373341" y="2546176"/>
              <a:ext cx="1640822" cy="2048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6"/>
            <p:cNvCxnSpPr>
              <a:cxnSpLocks/>
            </p:cNvCxnSpPr>
            <p:nvPr/>
          </p:nvCxnSpPr>
          <p:spPr>
            <a:xfrm flipH="1">
              <a:off x="2221356" y="2546175"/>
              <a:ext cx="1808606" cy="92045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对话气泡: 椭圆形 31"/>
          <p:cNvSpPr/>
          <p:nvPr/>
        </p:nvSpPr>
        <p:spPr>
          <a:xfrm>
            <a:off x="8726725" y="5676542"/>
            <a:ext cx="3311943" cy="1181458"/>
          </a:xfrm>
          <a:prstGeom prst="wedgeEllipseCallout">
            <a:avLst>
              <a:gd name="adj1" fmla="val -20833"/>
              <a:gd name="adj2" fmla="val -97500"/>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ln w="0"/>
                <a:solidFill>
                  <a:schemeClr val="accent1"/>
                </a:solidFill>
                <a:effectLst>
                  <a:outerShdw blurRad="38100" dist="25400" dir="5400000" algn="ctr" rotWithShape="0">
                    <a:srgbClr val="6E747A">
                      <a:alpha val="43000"/>
                    </a:srgbClr>
                  </a:outerShdw>
                </a:effectLst>
              </a:rPr>
              <a:t>为保护客户隐私，不提供</a:t>
            </a:r>
            <a:r>
              <a:rPr lang="en-US" altLang="zh-CN" sz="2000" dirty="0" err="1">
                <a:ln w="0"/>
                <a:solidFill>
                  <a:schemeClr val="accent1"/>
                </a:solidFill>
                <a:effectLst>
                  <a:outerShdw blurRad="38100" dist="25400" dir="5400000" algn="ctr" rotWithShape="0">
                    <a:srgbClr val="6E747A">
                      <a:alpha val="43000"/>
                    </a:srgbClr>
                  </a:outerShdw>
                </a:effectLst>
              </a:rPr>
              <a:t>uid</a:t>
            </a:r>
            <a:r>
              <a:rPr lang="zh-CN" altLang="en-US" sz="2000" dirty="0">
                <a:ln w="0"/>
                <a:solidFill>
                  <a:schemeClr val="accent1"/>
                </a:solidFill>
                <a:effectLst>
                  <a:outerShdw blurRad="38100" dist="25400" dir="5400000" algn="ctr" rotWithShape="0">
                    <a:srgbClr val="6E747A">
                      <a:alpha val="43000"/>
                    </a:srgbClr>
                  </a:outerShdw>
                </a:effectLst>
              </a:rPr>
              <a:t>等信息</a:t>
            </a:r>
            <a:endParaRPr lang="zh-CN" altLang="en-US" sz="40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677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5" name="圆角矩形 12"/>
          <p:cNvSpPr/>
          <p:nvPr/>
        </p:nvSpPr>
        <p:spPr>
          <a:xfrm>
            <a:off x="1006358" y="945460"/>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1624805" y="917752"/>
            <a:ext cx="282527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问题分析</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数据集划分</a:t>
            </a:r>
          </a:p>
        </p:txBody>
      </p:sp>
      <p:graphicFrame>
        <p:nvGraphicFramePr>
          <p:cNvPr id="4" name="表格 3"/>
          <p:cNvGraphicFramePr>
            <a:graphicFrameLocks noGrp="1"/>
          </p:cNvGraphicFramePr>
          <p:nvPr>
            <p:extLst>
              <p:ext uri="{D42A27DB-BD31-4B8C-83A1-F6EECF244321}">
                <p14:modId xmlns:p14="http://schemas.microsoft.com/office/powerpoint/2010/main" val="1521341734"/>
              </p:ext>
            </p:extLst>
          </p:nvPr>
        </p:nvGraphicFramePr>
        <p:xfrm>
          <a:off x="1886976" y="1551631"/>
          <a:ext cx="9768212" cy="1097280"/>
        </p:xfrm>
        <a:graphic>
          <a:graphicData uri="http://schemas.openxmlformats.org/drawingml/2006/table">
            <a:tbl>
              <a:tblPr firstRow="1" bandRow="1">
                <a:tableStyleId>{5C22544A-7EE6-4342-B048-85BDC9FD1C3A}</a:tableStyleId>
              </a:tblPr>
              <a:tblGrid>
                <a:gridCol w="6503251">
                  <a:extLst>
                    <a:ext uri="{9D8B030D-6E8A-4147-A177-3AD203B41FA5}">
                      <a16:colId xmlns:a16="http://schemas.microsoft.com/office/drawing/2014/main" xmlns="" val="1052675146"/>
                    </a:ext>
                  </a:extLst>
                </a:gridCol>
                <a:gridCol w="3264961">
                  <a:extLst>
                    <a:ext uri="{9D8B030D-6E8A-4147-A177-3AD203B41FA5}">
                      <a16:colId xmlns:a16="http://schemas.microsoft.com/office/drawing/2014/main" xmlns="" val="4053156178"/>
                    </a:ext>
                  </a:extLst>
                </a:gridCol>
              </a:tblGrid>
              <a:tr h="185122">
                <a:tc>
                  <a:txBody>
                    <a:bodyPr/>
                    <a:lstStyle/>
                    <a:p>
                      <a:r>
                        <a:rPr lang="zh-CN" altLang="en-US" sz="2000" dirty="0"/>
                        <a:t>线上训练集</a:t>
                      </a:r>
                    </a:p>
                  </a:txBody>
                  <a:tcPr/>
                </a:tc>
                <a:tc>
                  <a:txBody>
                    <a:bodyPr/>
                    <a:lstStyle/>
                    <a:p>
                      <a:r>
                        <a:rPr lang="zh-CN" altLang="en-US" sz="2000" dirty="0"/>
                        <a:t>线上测试集</a:t>
                      </a:r>
                    </a:p>
                  </a:txBody>
                  <a:tcPr/>
                </a:tc>
                <a:extLst>
                  <a:ext uri="{0D108BD9-81ED-4DB2-BD59-A6C34878D82A}">
                    <a16:rowId xmlns:a16="http://schemas.microsoft.com/office/drawing/2014/main" xmlns="" val="807715642"/>
                  </a:ext>
                </a:extLst>
              </a:tr>
              <a:tr h="370840">
                <a:tc>
                  <a:txBody>
                    <a:bodyPr/>
                    <a:lstStyle/>
                    <a:p>
                      <a:r>
                        <a:rPr lang="en-US" altLang="zh-CN" sz="2000" dirty="0">
                          <a:solidFill>
                            <a:srgbClr val="333333"/>
                          </a:solidFill>
                          <a:latin typeface="Hiragino Sans GB"/>
                        </a:rPr>
                        <a:t>2016.05.15-2016.05.21</a:t>
                      </a:r>
                      <a:r>
                        <a:rPr lang="zh-CN" altLang="en-US" sz="2000" dirty="0">
                          <a:solidFill>
                            <a:srgbClr val="333333"/>
                          </a:solidFill>
                          <a:latin typeface="Hiragino Sans GB"/>
                        </a:rPr>
                        <a:t>期间一周的访问数据</a:t>
                      </a:r>
                      <a:endParaRPr lang="zh-CN" altLang="en-US" sz="2000" dirty="0"/>
                    </a:p>
                  </a:txBody>
                  <a:tcPr/>
                </a:tc>
                <a:tc>
                  <a:txBody>
                    <a:bodyPr/>
                    <a:lstStyle/>
                    <a:p>
                      <a:r>
                        <a:rPr lang="en-US" altLang="zh-CN" sz="2000" dirty="0">
                          <a:solidFill>
                            <a:srgbClr val="333333"/>
                          </a:solidFill>
                          <a:latin typeface="Hiragino Sans GB"/>
                        </a:rPr>
                        <a:t>2016.05.22-2016.05.28</a:t>
                      </a:r>
                      <a:r>
                        <a:rPr lang="zh-CN" altLang="en-US" sz="2000" dirty="0">
                          <a:solidFill>
                            <a:srgbClr val="333333"/>
                          </a:solidFill>
                          <a:latin typeface="Hiragino Sans GB"/>
                        </a:rPr>
                        <a:t>期间一周的访问数据</a:t>
                      </a:r>
                      <a:endParaRPr lang="zh-CN" altLang="en-US" sz="2000" dirty="0"/>
                    </a:p>
                  </a:txBody>
                  <a:tcPr/>
                </a:tc>
                <a:extLst>
                  <a:ext uri="{0D108BD9-81ED-4DB2-BD59-A6C34878D82A}">
                    <a16:rowId xmlns:a16="http://schemas.microsoft.com/office/drawing/2014/main" xmlns="" val="3309582711"/>
                  </a:ext>
                </a:extLst>
              </a:tr>
            </a:tbl>
          </a:graphicData>
        </a:graphic>
      </p:graphicFrame>
      <p:sp>
        <p:nvSpPr>
          <p:cNvPr id="7" name="箭头: 下 6"/>
          <p:cNvSpPr/>
          <p:nvPr/>
        </p:nvSpPr>
        <p:spPr>
          <a:xfrm>
            <a:off x="3596640" y="2787158"/>
            <a:ext cx="1107440" cy="1374506"/>
          </a:xfrm>
          <a:prstGeom prst="downArrow">
            <a:avLst>
              <a:gd name="adj1" fmla="val 33486"/>
              <a:gd name="adj2" fmla="val 33486"/>
            </a:avLst>
          </a:prstGeom>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dirty="0">
              <a:ln w="0"/>
              <a:solidFill>
                <a:schemeClr val="accent1"/>
              </a:solidFill>
              <a:effectLst>
                <a:outerShdw blurRad="38100" dist="25400" dir="5400000" algn="ctr" rotWithShape="0">
                  <a:srgbClr val="6E747A">
                    <a:alpha val="43000"/>
                  </a:srgbClr>
                </a:outerShdw>
              </a:effectLst>
            </a:endParaRPr>
          </a:p>
        </p:txBody>
      </p:sp>
      <p:sp>
        <p:nvSpPr>
          <p:cNvPr id="8" name="标注: 左箭头 7"/>
          <p:cNvSpPr/>
          <p:nvPr/>
        </p:nvSpPr>
        <p:spPr>
          <a:xfrm>
            <a:off x="4450080" y="3087821"/>
            <a:ext cx="2113280" cy="407853"/>
          </a:xfrm>
          <a:prstGeom prst="leftArrowCallout">
            <a:avLst>
              <a:gd name="adj1" fmla="val 25000"/>
              <a:gd name="adj2" fmla="val 25000"/>
              <a:gd name="adj3" fmla="val 25000"/>
              <a:gd name="adj4" fmla="val 8303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t>独立同分布</a:t>
            </a:r>
          </a:p>
        </p:txBody>
      </p:sp>
      <p:graphicFrame>
        <p:nvGraphicFramePr>
          <p:cNvPr id="9" name="表格 8"/>
          <p:cNvGraphicFramePr>
            <a:graphicFrameLocks noGrp="1"/>
          </p:cNvGraphicFramePr>
          <p:nvPr>
            <p:extLst>
              <p:ext uri="{D42A27DB-BD31-4B8C-83A1-F6EECF244321}">
                <p14:modId xmlns:p14="http://schemas.microsoft.com/office/powerpoint/2010/main" val="1421067012"/>
              </p:ext>
            </p:extLst>
          </p:nvPr>
        </p:nvGraphicFramePr>
        <p:xfrm>
          <a:off x="1886975" y="4161664"/>
          <a:ext cx="9913727" cy="1310640"/>
        </p:xfrm>
        <a:graphic>
          <a:graphicData uri="http://schemas.openxmlformats.org/drawingml/2006/table">
            <a:tbl>
              <a:tblPr firstRow="1" bandRow="1">
                <a:tableStyleId>{5C22544A-7EE6-4342-B048-85BDC9FD1C3A}</a:tableStyleId>
              </a:tblPr>
              <a:tblGrid>
                <a:gridCol w="6530565">
                  <a:extLst>
                    <a:ext uri="{9D8B030D-6E8A-4147-A177-3AD203B41FA5}">
                      <a16:colId xmlns:a16="http://schemas.microsoft.com/office/drawing/2014/main" xmlns="" val="869678247"/>
                    </a:ext>
                  </a:extLst>
                </a:gridCol>
                <a:gridCol w="3383162">
                  <a:extLst>
                    <a:ext uri="{9D8B030D-6E8A-4147-A177-3AD203B41FA5}">
                      <a16:colId xmlns:a16="http://schemas.microsoft.com/office/drawing/2014/main" xmlns="" val="988214930"/>
                    </a:ext>
                  </a:extLst>
                </a:gridCol>
              </a:tblGrid>
              <a:tr h="362648">
                <a:tc>
                  <a:txBody>
                    <a:bodyPr/>
                    <a:lstStyle/>
                    <a:p>
                      <a:r>
                        <a:rPr lang="zh-CN" altLang="en-US" sz="2000" dirty="0"/>
                        <a:t>线下训练集</a:t>
                      </a:r>
                    </a:p>
                  </a:txBody>
                  <a:tcPr/>
                </a:tc>
                <a:tc>
                  <a:txBody>
                    <a:bodyPr/>
                    <a:lstStyle/>
                    <a:p>
                      <a:r>
                        <a:rPr lang="zh-CN" altLang="en-US" sz="2000" dirty="0"/>
                        <a:t>线下测试集</a:t>
                      </a:r>
                    </a:p>
                  </a:txBody>
                  <a:tcPr/>
                </a:tc>
                <a:extLst>
                  <a:ext uri="{0D108BD9-81ED-4DB2-BD59-A6C34878D82A}">
                    <a16:rowId xmlns:a16="http://schemas.microsoft.com/office/drawing/2014/main" xmlns="" val="334782923"/>
                  </a:ext>
                </a:extLst>
              </a:tr>
              <a:tr h="362648">
                <a:tc>
                  <a:txBody>
                    <a:bodyPr/>
                    <a:lstStyle/>
                    <a:p>
                      <a:r>
                        <a:rPr lang="zh-CN" altLang="en-US" sz="2000" dirty="0"/>
                        <a:t>基于用户特征做数据集划分，</a:t>
                      </a:r>
                      <a:r>
                        <a:rPr lang="en-US" altLang="zh-CN" sz="2000" dirty="0"/>
                        <a:t>2/3</a:t>
                      </a:r>
                      <a:r>
                        <a:rPr lang="zh-CN" altLang="en-US" sz="2000" dirty="0"/>
                        <a:t>的数据作为本地训练数据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t>基于用户特征做数据集划分，</a:t>
                      </a:r>
                      <a:r>
                        <a:rPr lang="en-US" altLang="zh-CN" sz="2000" dirty="0"/>
                        <a:t>1/3</a:t>
                      </a:r>
                      <a:r>
                        <a:rPr lang="zh-CN" altLang="en-US" sz="2000" dirty="0"/>
                        <a:t>的数据作为本地测试数据</a:t>
                      </a:r>
                    </a:p>
                    <a:p>
                      <a:endParaRPr lang="zh-CN" altLang="en-US" sz="1400" dirty="0"/>
                    </a:p>
                  </a:txBody>
                  <a:tcPr/>
                </a:tc>
                <a:extLst>
                  <a:ext uri="{0D108BD9-81ED-4DB2-BD59-A6C34878D82A}">
                    <a16:rowId xmlns:a16="http://schemas.microsoft.com/office/drawing/2014/main" xmlns="" val="3143436377"/>
                  </a:ext>
                </a:extLst>
              </a:tr>
            </a:tbl>
          </a:graphicData>
        </a:graphic>
      </p:graphicFrame>
    </p:spTree>
    <p:extLst>
      <p:ext uri="{BB962C8B-B14F-4D97-AF65-F5344CB8AC3E}">
        <p14:creationId xmlns:p14="http://schemas.microsoft.com/office/powerpoint/2010/main" val="266874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5" name="圆角矩形 12"/>
          <p:cNvSpPr/>
          <p:nvPr/>
        </p:nvSpPr>
        <p:spPr>
          <a:xfrm>
            <a:off x="1006358" y="945460"/>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1624805" y="917752"/>
            <a:ext cx="375999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问题分析</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算法框架及工作流程</a:t>
            </a:r>
          </a:p>
        </p:txBody>
      </p:sp>
      <p:graphicFrame>
        <p:nvGraphicFramePr>
          <p:cNvPr id="4" name="图示 3"/>
          <p:cNvGraphicFramePr/>
          <p:nvPr>
            <p:extLst>
              <p:ext uri="{D42A27DB-BD31-4B8C-83A1-F6EECF244321}">
                <p14:modId xmlns:p14="http://schemas.microsoft.com/office/powerpoint/2010/main" val="557042190"/>
              </p:ext>
            </p:extLst>
          </p:nvPr>
        </p:nvGraphicFramePr>
        <p:xfrm>
          <a:off x="159815" y="2580641"/>
          <a:ext cx="3934665" cy="21437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矩形: 圆角 8"/>
          <p:cNvSpPr/>
          <p:nvPr/>
        </p:nvSpPr>
        <p:spPr>
          <a:xfrm>
            <a:off x="5241982" y="3231543"/>
            <a:ext cx="3071065" cy="9271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600" dirty="0">
                <a:ln w="0"/>
                <a:solidFill>
                  <a:schemeClr val="tx1"/>
                </a:solidFill>
                <a:effectLst>
                  <a:outerShdw blurRad="38100" dist="19050" dir="2700000" algn="tl" rotWithShape="0">
                    <a:schemeClr val="dk1">
                      <a:alpha val="40000"/>
                    </a:schemeClr>
                  </a:outerShdw>
                </a:effectLst>
              </a:rPr>
              <a:t>模型</a:t>
            </a:r>
          </a:p>
        </p:txBody>
      </p:sp>
      <p:graphicFrame>
        <p:nvGraphicFramePr>
          <p:cNvPr id="10" name="图示 9"/>
          <p:cNvGraphicFramePr/>
          <p:nvPr>
            <p:extLst>
              <p:ext uri="{D42A27DB-BD31-4B8C-83A1-F6EECF244321}">
                <p14:modId xmlns:p14="http://schemas.microsoft.com/office/powerpoint/2010/main" val="3783192152"/>
              </p:ext>
            </p:extLst>
          </p:nvPr>
        </p:nvGraphicFramePr>
        <p:xfrm>
          <a:off x="4415890" y="917752"/>
          <a:ext cx="5205629" cy="234005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3" name="图示 12"/>
          <p:cNvGraphicFramePr/>
          <p:nvPr>
            <p:extLst>
              <p:ext uri="{D42A27DB-BD31-4B8C-83A1-F6EECF244321}">
                <p14:modId xmlns:p14="http://schemas.microsoft.com/office/powerpoint/2010/main" val="2945978032"/>
              </p:ext>
            </p:extLst>
          </p:nvPr>
        </p:nvGraphicFramePr>
        <p:xfrm>
          <a:off x="4415889" y="4260438"/>
          <a:ext cx="5205629" cy="2450253"/>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11" name="箭头: 左弧形 10"/>
          <p:cNvSpPr/>
          <p:nvPr/>
        </p:nvSpPr>
        <p:spPr>
          <a:xfrm>
            <a:off x="4048978" y="3357711"/>
            <a:ext cx="934720" cy="701040"/>
          </a:xfrm>
          <a:prstGeom prst="curvedRightArrow">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dirty="0">
              <a:solidFill>
                <a:schemeClr val="tx1"/>
              </a:solidFill>
            </a:endParaRPr>
          </a:p>
        </p:txBody>
      </p:sp>
      <p:sp>
        <p:nvSpPr>
          <p:cNvPr id="12" name="箭头: 下弧形 11"/>
          <p:cNvSpPr/>
          <p:nvPr/>
        </p:nvSpPr>
        <p:spPr>
          <a:xfrm>
            <a:off x="5659120" y="2580641"/>
            <a:ext cx="2428240" cy="507999"/>
          </a:xfrm>
          <a:prstGeom prst="curvedUpArrow">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dirty="0">
              <a:solidFill>
                <a:schemeClr val="tx1"/>
              </a:solidFill>
            </a:endParaRPr>
          </a:p>
        </p:txBody>
      </p:sp>
      <p:sp>
        <p:nvSpPr>
          <p:cNvPr id="14" name="箭头: 上弧形 13"/>
          <p:cNvSpPr/>
          <p:nvPr/>
        </p:nvSpPr>
        <p:spPr>
          <a:xfrm>
            <a:off x="5730240" y="4355081"/>
            <a:ext cx="2407920" cy="481079"/>
          </a:xfrm>
          <a:prstGeom prst="curvedDownArrow">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dirty="0">
              <a:solidFill>
                <a:schemeClr val="tx1"/>
              </a:solidFill>
            </a:endParaRPr>
          </a:p>
        </p:txBody>
      </p:sp>
      <p:sp>
        <p:nvSpPr>
          <p:cNvPr id="18" name="箭头: 直角上 17"/>
          <p:cNvSpPr/>
          <p:nvPr/>
        </p:nvSpPr>
        <p:spPr>
          <a:xfrm rot="16200000">
            <a:off x="8207426" y="4062144"/>
            <a:ext cx="1127760" cy="623471"/>
          </a:xfrm>
          <a:prstGeom prst="bentUpArrow">
            <a:avLst>
              <a:gd name="adj1" fmla="val 31518"/>
              <a:gd name="adj2" fmla="val 25000"/>
              <a:gd name="adj3" fmla="val 25000"/>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t>反馈</a:t>
            </a:r>
          </a:p>
        </p:txBody>
      </p:sp>
      <p:grpSp>
        <p:nvGrpSpPr>
          <p:cNvPr id="23" name="组合 22"/>
          <p:cNvGrpSpPr/>
          <p:nvPr/>
        </p:nvGrpSpPr>
        <p:grpSpPr>
          <a:xfrm>
            <a:off x="8408770" y="2661427"/>
            <a:ext cx="787786" cy="991093"/>
            <a:chOff x="8408770" y="2661427"/>
            <a:chExt cx="787786" cy="991093"/>
          </a:xfrm>
        </p:grpSpPr>
        <p:sp>
          <p:nvSpPr>
            <p:cNvPr id="21" name="箭头: 圆角右 20"/>
            <p:cNvSpPr/>
            <p:nvPr/>
          </p:nvSpPr>
          <p:spPr>
            <a:xfrm rot="10800000">
              <a:off x="8408770" y="2702560"/>
              <a:ext cx="730368" cy="949960"/>
            </a:xfrm>
            <a:prstGeom prst="bentArrow">
              <a:avLst>
                <a:gd name="adj1" fmla="val 26391"/>
                <a:gd name="adj2" fmla="val 25000"/>
                <a:gd name="adj3" fmla="val 25000"/>
                <a:gd name="adj4" fmla="val 45589"/>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bodyPr>
            <a:lstStyle/>
            <a:p>
              <a:pPr algn="ctr"/>
              <a:endParaRPr lang="zh-CN" altLang="en-US" sz="1400" dirty="0">
                <a:solidFill>
                  <a:schemeClr val="tx1"/>
                </a:solidFill>
              </a:endParaRPr>
            </a:p>
          </p:txBody>
        </p:sp>
        <p:sp>
          <p:nvSpPr>
            <p:cNvPr id="22" name="文本框 21"/>
            <p:cNvSpPr txBox="1"/>
            <p:nvPr/>
          </p:nvSpPr>
          <p:spPr>
            <a:xfrm rot="16200000">
              <a:off x="8719502" y="2830704"/>
              <a:ext cx="646331" cy="307777"/>
            </a:xfrm>
            <a:prstGeom prst="rect">
              <a:avLst/>
            </a:prstGeom>
            <a:noFill/>
          </p:spPr>
          <p:txBody>
            <a:bodyPr wrap="square" rtlCol="0">
              <a:spAutoFit/>
            </a:bodyPr>
            <a:lstStyle/>
            <a:p>
              <a:r>
                <a:rPr lang="zh-CN" altLang="en-US" sz="1400" dirty="0">
                  <a:solidFill>
                    <a:schemeClr val="bg1"/>
                  </a:solidFill>
                </a:rPr>
                <a:t>反馈</a:t>
              </a:r>
            </a:p>
          </p:txBody>
        </p:sp>
      </p:grpSp>
      <p:sp>
        <p:nvSpPr>
          <p:cNvPr id="24" name="对话气泡: 圆角矩形 23"/>
          <p:cNvSpPr/>
          <p:nvPr/>
        </p:nvSpPr>
        <p:spPr>
          <a:xfrm>
            <a:off x="9845038" y="1267586"/>
            <a:ext cx="1737362" cy="419392"/>
          </a:xfrm>
          <a:prstGeom prst="wedgeRoundRectCallout">
            <a:avLst>
              <a:gd name="adj1" fmla="val -62354"/>
              <a:gd name="adj2" fmla="val 120642"/>
              <a:gd name="adj3" fmla="val 16667"/>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solidFill>
                  <a:schemeClr val="accent4"/>
                </a:solidFill>
              </a:rPr>
              <a:t>每天多次</a:t>
            </a:r>
          </a:p>
        </p:txBody>
      </p:sp>
      <p:sp>
        <p:nvSpPr>
          <p:cNvPr id="25" name="对话气泡: 圆角矩形 24"/>
          <p:cNvSpPr/>
          <p:nvPr/>
        </p:nvSpPr>
        <p:spPr>
          <a:xfrm>
            <a:off x="9942927" y="5641628"/>
            <a:ext cx="1757680" cy="419392"/>
          </a:xfrm>
          <a:prstGeom prst="wedgeRoundRectCallout">
            <a:avLst>
              <a:gd name="adj1" fmla="val -62939"/>
              <a:gd name="adj2" fmla="val -90120"/>
              <a:gd name="adj3" fmla="val 16667"/>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solidFill>
                  <a:schemeClr val="accent4"/>
                </a:solidFill>
              </a:rPr>
              <a:t>每天一次</a:t>
            </a:r>
          </a:p>
        </p:txBody>
      </p:sp>
    </p:spTree>
    <p:extLst>
      <p:ext uri="{BB962C8B-B14F-4D97-AF65-F5344CB8AC3E}">
        <p14:creationId xmlns:p14="http://schemas.microsoft.com/office/powerpoint/2010/main" val="181329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13" name="圆角矩形 12"/>
          <p:cNvSpPr/>
          <p:nvPr/>
        </p:nvSpPr>
        <p:spPr>
          <a:xfrm>
            <a:off x="6735360" y="1794550"/>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18" name="矩形 17"/>
          <p:cNvSpPr/>
          <p:nvPr/>
        </p:nvSpPr>
        <p:spPr>
          <a:xfrm>
            <a:off x="7353807" y="1766842"/>
            <a:ext cx="182640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问题分析</a:t>
            </a:r>
          </a:p>
        </p:txBody>
      </p:sp>
      <p:sp>
        <p:nvSpPr>
          <p:cNvPr id="25" name="圆角矩形 24"/>
          <p:cNvSpPr/>
          <p:nvPr/>
        </p:nvSpPr>
        <p:spPr>
          <a:xfrm>
            <a:off x="6735360" y="2533876"/>
            <a:ext cx="443345" cy="443345"/>
          </a:xfrm>
          <a:prstGeom prst="round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lumMod val="75000"/>
                  </a:schemeClr>
                </a:solidFill>
                <a:latin typeface="微软雅黑" panose="020B0503020204020204" pitchFamily="34" charset="-122"/>
                <a:ea typeface="微软雅黑" panose="020B0503020204020204" pitchFamily="34" charset="-122"/>
              </a:rPr>
              <a:t>2</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6" name="圆角矩形 25"/>
          <p:cNvSpPr/>
          <p:nvPr/>
        </p:nvSpPr>
        <p:spPr>
          <a:xfrm>
            <a:off x="6735360" y="3273202"/>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p:txBody>
      </p:sp>
      <p:sp>
        <p:nvSpPr>
          <p:cNvPr id="27" name="圆角矩形 26"/>
          <p:cNvSpPr/>
          <p:nvPr/>
        </p:nvSpPr>
        <p:spPr>
          <a:xfrm>
            <a:off x="6735360" y="4012528"/>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p:txBody>
      </p:sp>
      <p:sp>
        <p:nvSpPr>
          <p:cNvPr id="28" name="圆角矩形 27"/>
          <p:cNvSpPr/>
          <p:nvPr/>
        </p:nvSpPr>
        <p:spPr>
          <a:xfrm>
            <a:off x="6735360" y="4751854"/>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p:txBody>
      </p:sp>
      <p:sp>
        <p:nvSpPr>
          <p:cNvPr id="29" name="标题 1"/>
          <p:cNvSpPr txBox="1">
            <a:spLocks/>
          </p:cNvSpPr>
          <p:nvPr/>
        </p:nvSpPr>
        <p:spPr>
          <a:xfrm>
            <a:off x="2609159" y="2680199"/>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algn="ctr"/>
            <a:r>
              <a:rPr lang="zh-CN" altLang="en-US" sz="4400" kern="2200" dirty="0">
                <a:latin typeface="Calibri" panose="020F0502020204030204" pitchFamily="34" charset="0"/>
              </a:rPr>
              <a:t>目 录</a:t>
            </a:r>
            <a:endParaRPr lang="en-US" altLang="zh-CN" sz="4400" kern="2200" dirty="0">
              <a:latin typeface="Calibri" panose="020F0502020204030204" pitchFamily="34" charset="0"/>
            </a:endParaRPr>
          </a:p>
          <a:p>
            <a:pPr algn="ctr"/>
            <a:r>
              <a:rPr lang="en-US" altLang="zh-CN" sz="2400" b="0" kern="22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rPr>
              <a:t>CONTENTS</a:t>
            </a:r>
            <a:endParaRPr lang="zh-CN" altLang="en-US" sz="2400" b="0" kern="22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0" name="弧形 29"/>
          <p:cNvSpPr/>
          <p:nvPr/>
        </p:nvSpPr>
        <p:spPr>
          <a:xfrm>
            <a:off x="2323998" y="2677145"/>
            <a:ext cx="1376295" cy="1376295"/>
          </a:xfrm>
          <a:prstGeom prst="arc">
            <a:avLst>
              <a:gd name="adj1" fmla="val 3225363"/>
              <a:gd name="adj2" fmla="val 18910614"/>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p>
        </p:txBody>
      </p:sp>
      <p:sp>
        <p:nvSpPr>
          <p:cNvPr id="31" name="矩形 30"/>
          <p:cNvSpPr/>
          <p:nvPr/>
        </p:nvSpPr>
        <p:spPr>
          <a:xfrm>
            <a:off x="7353807" y="2481589"/>
            <a:ext cx="182640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特征工程</a:t>
            </a:r>
          </a:p>
        </p:txBody>
      </p:sp>
      <p:sp>
        <p:nvSpPr>
          <p:cNvPr id="32" name="矩形 31"/>
          <p:cNvSpPr/>
          <p:nvPr/>
        </p:nvSpPr>
        <p:spPr>
          <a:xfrm>
            <a:off x="7353807" y="3220915"/>
            <a:ext cx="2088773"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模型原理及调参</a:t>
            </a:r>
          </a:p>
        </p:txBody>
      </p:sp>
      <p:sp>
        <p:nvSpPr>
          <p:cNvPr id="33" name="矩形 32"/>
          <p:cNvSpPr/>
          <p:nvPr/>
        </p:nvSpPr>
        <p:spPr>
          <a:xfrm>
            <a:off x="7353807" y="3969553"/>
            <a:ext cx="182640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模型融合</a:t>
            </a:r>
          </a:p>
        </p:txBody>
      </p:sp>
      <p:sp>
        <p:nvSpPr>
          <p:cNvPr id="34" name="矩形 33"/>
          <p:cNvSpPr/>
          <p:nvPr/>
        </p:nvSpPr>
        <p:spPr>
          <a:xfrm>
            <a:off x="7353807" y="4699567"/>
            <a:ext cx="182640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总结</a:t>
            </a:r>
          </a:p>
        </p:txBody>
      </p:sp>
    </p:spTree>
    <p:extLst>
      <p:ext uri="{BB962C8B-B14F-4D97-AF65-F5344CB8AC3E}">
        <p14:creationId xmlns:p14="http://schemas.microsoft.com/office/powerpoint/2010/main" val="58886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5" name="圆角矩形 12"/>
          <p:cNvSpPr/>
          <p:nvPr/>
        </p:nvSpPr>
        <p:spPr>
          <a:xfrm>
            <a:off x="1006358" y="945460"/>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1624805" y="917752"/>
            <a:ext cx="182640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特征工程</a:t>
            </a:r>
          </a:p>
        </p:txBody>
      </p:sp>
      <p:grpSp>
        <p:nvGrpSpPr>
          <p:cNvPr id="12" name="组 11"/>
          <p:cNvGrpSpPr/>
          <p:nvPr/>
        </p:nvGrpSpPr>
        <p:grpSpPr>
          <a:xfrm>
            <a:off x="294104" y="2489176"/>
            <a:ext cx="3221838" cy="2823922"/>
            <a:chOff x="995144" y="1841766"/>
            <a:chExt cx="3221838" cy="2823922"/>
          </a:xfrm>
        </p:grpSpPr>
        <p:sp>
          <p:nvSpPr>
            <p:cNvPr id="4" name="椭圆 3"/>
            <p:cNvSpPr/>
            <p:nvPr/>
          </p:nvSpPr>
          <p:spPr>
            <a:xfrm>
              <a:off x="995144" y="1841766"/>
              <a:ext cx="1407828" cy="1056640"/>
            </a:xfrm>
            <a:prstGeom prst="ellipse">
              <a:avLst/>
            </a:prstGeom>
            <a:solidFill>
              <a:schemeClr val="accent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已经提取的数据</a:t>
              </a:r>
            </a:p>
          </p:txBody>
        </p:sp>
        <p:sp>
          <p:nvSpPr>
            <p:cNvPr id="9" name="椭圆 8"/>
            <p:cNvSpPr/>
            <p:nvPr/>
          </p:nvSpPr>
          <p:spPr>
            <a:xfrm>
              <a:off x="1053320" y="3609048"/>
              <a:ext cx="1259322" cy="1056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t>数据清洗</a:t>
              </a:r>
            </a:p>
          </p:txBody>
        </p:sp>
        <p:sp>
          <p:nvSpPr>
            <p:cNvPr id="7" name="虚尾箭头 6"/>
            <p:cNvSpPr/>
            <p:nvPr/>
          </p:nvSpPr>
          <p:spPr>
            <a:xfrm rot="5400000">
              <a:off x="1415133" y="3038133"/>
              <a:ext cx="419344" cy="32958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600" dirty="0"/>
            </a:p>
          </p:txBody>
        </p:sp>
        <p:sp>
          <p:nvSpPr>
            <p:cNvPr id="11" name="虚尾箭头 10"/>
            <p:cNvSpPr/>
            <p:nvPr/>
          </p:nvSpPr>
          <p:spPr>
            <a:xfrm>
              <a:off x="2454704" y="3972574"/>
              <a:ext cx="419344" cy="32958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600" dirty="0"/>
            </a:p>
          </p:txBody>
        </p:sp>
        <p:sp>
          <p:nvSpPr>
            <p:cNvPr id="8" name="椭圆 7"/>
            <p:cNvSpPr/>
            <p:nvPr/>
          </p:nvSpPr>
          <p:spPr>
            <a:xfrm>
              <a:off x="3016111" y="3689204"/>
              <a:ext cx="1108849" cy="976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数据采样</a:t>
              </a:r>
            </a:p>
          </p:txBody>
        </p:sp>
        <p:sp>
          <p:nvSpPr>
            <p:cNvPr id="13" name="虚尾箭头 12"/>
            <p:cNvSpPr/>
            <p:nvPr/>
          </p:nvSpPr>
          <p:spPr>
            <a:xfrm rot="16200000">
              <a:off x="3330501" y="3114013"/>
              <a:ext cx="419344" cy="32958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600" dirty="0"/>
            </a:p>
          </p:txBody>
        </p:sp>
        <p:sp>
          <p:nvSpPr>
            <p:cNvPr id="14" name="椭圆 13"/>
            <p:cNvSpPr/>
            <p:nvPr/>
          </p:nvSpPr>
          <p:spPr>
            <a:xfrm>
              <a:off x="2874048" y="1892932"/>
              <a:ext cx="1342934" cy="976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缺失值计算</a:t>
              </a:r>
            </a:p>
          </p:txBody>
        </p:sp>
      </p:grpSp>
      <p:sp>
        <p:nvSpPr>
          <p:cNvPr id="10" name="圆角矩形 9"/>
          <p:cNvSpPr/>
          <p:nvPr/>
        </p:nvSpPr>
        <p:spPr>
          <a:xfrm>
            <a:off x="4876800" y="1474344"/>
            <a:ext cx="2052320" cy="4795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定量特征二值化</a:t>
            </a:r>
          </a:p>
        </p:txBody>
      </p:sp>
      <p:sp>
        <p:nvSpPr>
          <p:cNvPr id="17" name="圆角矩形 16"/>
          <p:cNvSpPr/>
          <p:nvPr/>
        </p:nvSpPr>
        <p:spPr>
          <a:xfrm>
            <a:off x="4876800" y="2335344"/>
            <a:ext cx="2052320" cy="4795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特征变换</a:t>
            </a:r>
          </a:p>
        </p:txBody>
      </p:sp>
      <p:sp>
        <p:nvSpPr>
          <p:cNvPr id="18" name="圆角矩形 17"/>
          <p:cNvSpPr/>
          <p:nvPr/>
        </p:nvSpPr>
        <p:spPr>
          <a:xfrm>
            <a:off x="4876800" y="3237556"/>
            <a:ext cx="2052320" cy="4795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用户分组特征</a:t>
            </a:r>
          </a:p>
        </p:txBody>
      </p:sp>
      <p:sp>
        <p:nvSpPr>
          <p:cNvPr id="19" name="圆角矩形 18"/>
          <p:cNvSpPr/>
          <p:nvPr/>
        </p:nvSpPr>
        <p:spPr>
          <a:xfrm>
            <a:off x="4876800" y="4155440"/>
            <a:ext cx="2052320" cy="4795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聚类特征</a:t>
            </a:r>
          </a:p>
        </p:txBody>
      </p:sp>
      <p:sp>
        <p:nvSpPr>
          <p:cNvPr id="20" name="圆角矩形 19"/>
          <p:cNvSpPr/>
          <p:nvPr/>
        </p:nvSpPr>
        <p:spPr>
          <a:xfrm>
            <a:off x="4876800" y="5073324"/>
            <a:ext cx="2052320" cy="4795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衍生特征</a:t>
            </a:r>
          </a:p>
        </p:txBody>
      </p:sp>
      <p:sp>
        <p:nvSpPr>
          <p:cNvPr id="21" name="虚尾箭头 20"/>
          <p:cNvSpPr/>
          <p:nvPr/>
        </p:nvSpPr>
        <p:spPr>
          <a:xfrm rot="19055391">
            <a:off x="3360629" y="2135001"/>
            <a:ext cx="1598546" cy="226663"/>
          </a:xfrm>
          <a:prstGeom prst="stripedRightArrow">
            <a:avLst>
              <a:gd name="adj1" fmla="val 50000"/>
              <a:gd name="adj2" fmla="val 469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600" dirty="0"/>
          </a:p>
        </p:txBody>
      </p:sp>
      <p:sp>
        <p:nvSpPr>
          <p:cNvPr id="22" name="虚尾箭头 21"/>
          <p:cNvSpPr/>
          <p:nvPr/>
        </p:nvSpPr>
        <p:spPr>
          <a:xfrm rot="20482632">
            <a:off x="3570577" y="2654122"/>
            <a:ext cx="1253161" cy="222578"/>
          </a:xfrm>
          <a:prstGeom prst="stripedRightArrow">
            <a:avLst>
              <a:gd name="adj1" fmla="val 50000"/>
              <a:gd name="adj2" fmla="val 469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600" dirty="0"/>
          </a:p>
        </p:txBody>
      </p:sp>
      <p:sp>
        <p:nvSpPr>
          <p:cNvPr id="24" name="虚尾箭头 23"/>
          <p:cNvSpPr/>
          <p:nvPr/>
        </p:nvSpPr>
        <p:spPr>
          <a:xfrm rot="778729">
            <a:off x="3523690" y="3219206"/>
            <a:ext cx="1345364" cy="222018"/>
          </a:xfrm>
          <a:prstGeom prst="stripedRightArrow">
            <a:avLst>
              <a:gd name="adj1" fmla="val 50000"/>
              <a:gd name="adj2" fmla="val 469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600" dirty="0"/>
          </a:p>
        </p:txBody>
      </p:sp>
      <p:sp>
        <p:nvSpPr>
          <p:cNvPr id="25" name="虚尾箭头 24"/>
          <p:cNvSpPr/>
          <p:nvPr/>
        </p:nvSpPr>
        <p:spPr>
          <a:xfrm rot="2189746">
            <a:off x="3314917" y="3748633"/>
            <a:ext cx="1622413" cy="243476"/>
          </a:xfrm>
          <a:prstGeom prst="stripedRightArrow">
            <a:avLst>
              <a:gd name="adj1" fmla="val 50000"/>
              <a:gd name="adj2" fmla="val 469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600" dirty="0"/>
          </a:p>
        </p:txBody>
      </p:sp>
      <p:sp>
        <p:nvSpPr>
          <p:cNvPr id="26" name="虚尾箭头 25"/>
          <p:cNvSpPr/>
          <p:nvPr/>
        </p:nvSpPr>
        <p:spPr>
          <a:xfrm rot="3172569">
            <a:off x="2889397" y="4315711"/>
            <a:ext cx="2254191" cy="249418"/>
          </a:xfrm>
          <a:prstGeom prst="stripedRightArrow">
            <a:avLst>
              <a:gd name="adj1" fmla="val 50000"/>
              <a:gd name="adj2" fmla="val 469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600" dirty="0"/>
          </a:p>
        </p:txBody>
      </p:sp>
      <p:sp>
        <p:nvSpPr>
          <p:cNvPr id="27" name="椭圆 26"/>
          <p:cNvSpPr/>
          <p:nvPr/>
        </p:nvSpPr>
        <p:spPr>
          <a:xfrm>
            <a:off x="8309648" y="2489176"/>
            <a:ext cx="1342934" cy="976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特征选择</a:t>
            </a:r>
          </a:p>
        </p:txBody>
      </p:sp>
      <p:sp>
        <p:nvSpPr>
          <p:cNvPr id="28" name="虚尾箭头 27"/>
          <p:cNvSpPr/>
          <p:nvPr/>
        </p:nvSpPr>
        <p:spPr>
          <a:xfrm rot="2027022">
            <a:off x="6876844" y="2113442"/>
            <a:ext cx="1598546" cy="226663"/>
          </a:xfrm>
          <a:prstGeom prst="stripedRightArrow">
            <a:avLst>
              <a:gd name="adj1" fmla="val 50000"/>
              <a:gd name="adj2" fmla="val 469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600" dirty="0"/>
          </a:p>
        </p:txBody>
      </p:sp>
      <p:sp>
        <p:nvSpPr>
          <p:cNvPr id="29" name="虚尾箭头 28"/>
          <p:cNvSpPr/>
          <p:nvPr/>
        </p:nvSpPr>
        <p:spPr>
          <a:xfrm rot="781113">
            <a:off x="6990491" y="2634996"/>
            <a:ext cx="1235882" cy="239029"/>
          </a:xfrm>
          <a:prstGeom prst="stripedRightArrow">
            <a:avLst>
              <a:gd name="adj1" fmla="val 50000"/>
              <a:gd name="adj2" fmla="val 469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600" dirty="0"/>
          </a:p>
        </p:txBody>
      </p:sp>
      <p:sp>
        <p:nvSpPr>
          <p:cNvPr id="30" name="虚尾箭头 29"/>
          <p:cNvSpPr/>
          <p:nvPr/>
        </p:nvSpPr>
        <p:spPr>
          <a:xfrm rot="20826567">
            <a:off x="6960205" y="3217123"/>
            <a:ext cx="1338024" cy="202634"/>
          </a:xfrm>
          <a:prstGeom prst="stripedRightArrow">
            <a:avLst>
              <a:gd name="adj1" fmla="val 50000"/>
              <a:gd name="adj2" fmla="val 469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600" dirty="0"/>
          </a:p>
        </p:txBody>
      </p:sp>
      <p:sp>
        <p:nvSpPr>
          <p:cNvPr id="31" name="虚尾箭头 30"/>
          <p:cNvSpPr/>
          <p:nvPr/>
        </p:nvSpPr>
        <p:spPr>
          <a:xfrm rot="19556738">
            <a:off x="6832454" y="3761859"/>
            <a:ext cx="1687326" cy="225459"/>
          </a:xfrm>
          <a:prstGeom prst="stripedRightArrow">
            <a:avLst>
              <a:gd name="adj1" fmla="val 50000"/>
              <a:gd name="adj2" fmla="val 469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600" dirty="0"/>
          </a:p>
        </p:txBody>
      </p:sp>
      <p:sp>
        <p:nvSpPr>
          <p:cNvPr id="32" name="虚尾箭头 31"/>
          <p:cNvSpPr/>
          <p:nvPr/>
        </p:nvSpPr>
        <p:spPr>
          <a:xfrm rot="18606997">
            <a:off x="6575696" y="4369160"/>
            <a:ext cx="2396838" cy="229910"/>
          </a:xfrm>
          <a:prstGeom prst="stripedRightArrow">
            <a:avLst>
              <a:gd name="adj1" fmla="val 50000"/>
              <a:gd name="adj2" fmla="val 469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600" dirty="0"/>
          </a:p>
        </p:txBody>
      </p:sp>
      <p:sp>
        <p:nvSpPr>
          <p:cNvPr id="33" name="虚尾箭头 32"/>
          <p:cNvSpPr/>
          <p:nvPr/>
        </p:nvSpPr>
        <p:spPr>
          <a:xfrm rot="5400000">
            <a:off x="8568286" y="3780930"/>
            <a:ext cx="796083" cy="315285"/>
          </a:xfrm>
          <a:prstGeom prst="stripedRightArrow">
            <a:avLst>
              <a:gd name="adj1" fmla="val 50000"/>
              <a:gd name="adj2" fmla="val 469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600" dirty="0"/>
          </a:p>
        </p:txBody>
      </p:sp>
      <p:sp>
        <p:nvSpPr>
          <p:cNvPr id="34" name="椭圆 33"/>
          <p:cNvSpPr/>
          <p:nvPr/>
        </p:nvSpPr>
        <p:spPr>
          <a:xfrm>
            <a:off x="8403446" y="4484115"/>
            <a:ext cx="1179792" cy="976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训练</a:t>
            </a:r>
          </a:p>
        </p:txBody>
      </p:sp>
      <p:sp>
        <p:nvSpPr>
          <p:cNvPr id="35" name="椭圆 34"/>
          <p:cNvSpPr/>
          <p:nvPr/>
        </p:nvSpPr>
        <p:spPr>
          <a:xfrm>
            <a:off x="10123658" y="4484115"/>
            <a:ext cx="1179792" cy="976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预测</a:t>
            </a:r>
          </a:p>
        </p:txBody>
      </p:sp>
      <p:sp>
        <p:nvSpPr>
          <p:cNvPr id="36" name="虚尾箭头 35"/>
          <p:cNvSpPr/>
          <p:nvPr/>
        </p:nvSpPr>
        <p:spPr>
          <a:xfrm>
            <a:off x="9639492" y="4807563"/>
            <a:ext cx="419344" cy="32958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600" dirty="0"/>
          </a:p>
        </p:txBody>
      </p:sp>
      <p:sp>
        <p:nvSpPr>
          <p:cNvPr id="37" name="椭圆 36"/>
          <p:cNvSpPr/>
          <p:nvPr/>
        </p:nvSpPr>
        <p:spPr>
          <a:xfrm>
            <a:off x="10123658" y="2455978"/>
            <a:ext cx="1179792" cy="976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t>评估</a:t>
            </a:r>
          </a:p>
        </p:txBody>
      </p:sp>
      <p:sp>
        <p:nvSpPr>
          <p:cNvPr id="38" name="虚尾箭头 37"/>
          <p:cNvSpPr/>
          <p:nvPr/>
        </p:nvSpPr>
        <p:spPr>
          <a:xfrm rot="16200000">
            <a:off x="10314750" y="3761423"/>
            <a:ext cx="794264" cy="32958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600" dirty="0"/>
          </a:p>
        </p:txBody>
      </p:sp>
      <p:sp>
        <p:nvSpPr>
          <p:cNvPr id="39" name="燕尾形 38"/>
          <p:cNvSpPr/>
          <p:nvPr/>
        </p:nvSpPr>
        <p:spPr>
          <a:xfrm rot="10800000">
            <a:off x="9763760" y="2814892"/>
            <a:ext cx="295076" cy="255534"/>
          </a:xfrm>
          <a:prstGeom prst="chevr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600" dirty="0">
              <a:solidFill>
                <a:schemeClr val="tx1"/>
              </a:solidFill>
            </a:endParaRPr>
          </a:p>
        </p:txBody>
      </p:sp>
      <p:sp>
        <p:nvSpPr>
          <p:cNvPr id="40" name="椭圆 39"/>
          <p:cNvSpPr/>
          <p:nvPr/>
        </p:nvSpPr>
        <p:spPr>
          <a:xfrm>
            <a:off x="10058836" y="1077753"/>
            <a:ext cx="1244614" cy="1036359"/>
          </a:xfrm>
          <a:prstGeom prst="ellipse">
            <a:avLst/>
          </a:prstGeom>
          <a:solidFill>
            <a:schemeClr val="accent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结束</a:t>
            </a:r>
          </a:p>
        </p:txBody>
      </p:sp>
      <p:sp>
        <p:nvSpPr>
          <p:cNvPr id="41" name="燕尾形 40"/>
          <p:cNvSpPr/>
          <p:nvPr/>
        </p:nvSpPr>
        <p:spPr>
          <a:xfrm rot="16200000">
            <a:off x="10547088" y="2167445"/>
            <a:ext cx="295076" cy="255534"/>
          </a:xfrm>
          <a:prstGeom prst="chevr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600" dirty="0">
              <a:solidFill>
                <a:schemeClr val="tx1"/>
              </a:solidFill>
            </a:endParaRPr>
          </a:p>
        </p:txBody>
      </p:sp>
    </p:spTree>
    <p:extLst>
      <p:ext uri="{BB962C8B-B14F-4D97-AF65-F5344CB8AC3E}">
        <p14:creationId xmlns:p14="http://schemas.microsoft.com/office/powerpoint/2010/main" val="792384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5" name="圆角矩形 12"/>
          <p:cNvSpPr/>
          <p:nvPr/>
        </p:nvSpPr>
        <p:spPr>
          <a:xfrm>
            <a:off x="1006358" y="945460"/>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1624805" y="917752"/>
            <a:ext cx="3398751"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特征工程</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缺失值处理</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2796" y="883885"/>
            <a:ext cx="4270571" cy="3218706"/>
          </a:xfrm>
          <a:prstGeom prst="rect">
            <a:avLst/>
          </a:prstGeom>
        </p:spPr>
      </p:pic>
      <p:pic>
        <p:nvPicPr>
          <p:cNvPr id="9" name="图片 8"/>
          <p:cNvPicPr>
            <a:picLocks noChangeAspect="1"/>
          </p:cNvPicPr>
          <p:nvPr/>
        </p:nvPicPr>
        <p:blipFill>
          <a:blip r:embed="rId5"/>
          <a:stretch>
            <a:fillRect/>
          </a:stretch>
        </p:blipFill>
        <p:spPr>
          <a:xfrm>
            <a:off x="4583257" y="3948605"/>
            <a:ext cx="7270110" cy="2850127"/>
          </a:xfrm>
          <a:prstGeom prst="rect">
            <a:avLst/>
          </a:prstGeom>
        </p:spPr>
      </p:pic>
      <p:graphicFrame>
        <p:nvGraphicFramePr>
          <p:cNvPr id="10" name="图示 9"/>
          <p:cNvGraphicFramePr/>
          <p:nvPr>
            <p:extLst>
              <p:ext uri="{D42A27DB-BD31-4B8C-83A1-F6EECF244321}">
                <p14:modId xmlns:p14="http://schemas.microsoft.com/office/powerpoint/2010/main" val="3429565266"/>
              </p:ext>
            </p:extLst>
          </p:nvPr>
        </p:nvGraphicFramePr>
        <p:xfrm>
          <a:off x="1321267" y="1537821"/>
          <a:ext cx="4933244" cy="38128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74805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5" name="圆角矩形 12"/>
          <p:cNvSpPr/>
          <p:nvPr/>
        </p:nvSpPr>
        <p:spPr>
          <a:xfrm>
            <a:off x="1006358" y="945460"/>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1624805" y="917752"/>
            <a:ext cx="3398751"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特征工程</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二值化与特征变换</a:t>
            </a:r>
          </a:p>
        </p:txBody>
      </p:sp>
      <p:graphicFrame>
        <p:nvGraphicFramePr>
          <p:cNvPr id="8" name="图表 7"/>
          <p:cNvGraphicFramePr/>
          <p:nvPr>
            <p:extLst>
              <p:ext uri="{D42A27DB-BD31-4B8C-83A1-F6EECF244321}">
                <p14:modId xmlns:p14="http://schemas.microsoft.com/office/powerpoint/2010/main" val="1194449810"/>
              </p:ext>
            </p:extLst>
          </p:nvPr>
        </p:nvGraphicFramePr>
        <p:xfrm>
          <a:off x="638283" y="2082800"/>
          <a:ext cx="8554720" cy="36186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1790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5" name="圆角矩形 12"/>
          <p:cNvSpPr/>
          <p:nvPr/>
        </p:nvSpPr>
        <p:spPr>
          <a:xfrm>
            <a:off x="1006358" y="945460"/>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1624805" y="917752"/>
            <a:ext cx="4313151"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特征工程</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用户分组特征</a:t>
            </a:r>
          </a:p>
        </p:txBody>
      </p:sp>
      <p:graphicFrame>
        <p:nvGraphicFramePr>
          <p:cNvPr id="2" name="表格 1"/>
          <p:cNvGraphicFramePr>
            <a:graphicFrameLocks noGrp="1"/>
          </p:cNvGraphicFramePr>
          <p:nvPr>
            <p:extLst>
              <p:ext uri="{D42A27DB-BD31-4B8C-83A1-F6EECF244321}">
                <p14:modId xmlns:p14="http://schemas.microsoft.com/office/powerpoint/2010/main" val="1649691709"/>
              </p:ext>
            </p:extLst>
          </p:nvPr>
        </p:nvGraphicFramePr>
        <p:xfrm>
          <a:off x="638283" y="1678417"/>
          <a:ext cx="4035317" cy="4642408"/>
        </p:xfrm>
        <a:graphic>
          <a:graphicData uri="http://schemas.openxmlformats.org/drawingml/2006/table">
            <a:tbl>
              <a:tblPr firstRow="1" bandRow="1">
                <a:tableStyleId>{5C22544A-7EE6-4342-B048-85BDC9FD1C3A}</a:tableStyleId>
              </a:tblPr>
              <a:tblGrid>
                <a:gridCol w="4035317">
                  <a:extLst>
                    <a:ext uri="{9D8B030D-6E8A-4147-A177-3AD203B41FA5}">
                      <a16:colId xmlns:a16="http://schemas.microsoft.com/office/drawing/2014/main" xmlns="" val="3514239189"/>
                    </a:ext>
                  </a:extLst>
                </a:gridCol>
              </a:tblGrid>
              <a:tr h="589087">
                <a:tc>
                  <a:txBody>
                    <a:bodyPr/>
                    <a:lstStyle/>
                    <a:p>
                      <a:pPr algn="ctr"/>
                      <a:r>
                        <a:rPr lang="zh-CN" altLang="en-US" sz="2400" dirty="0"/>
                        <a:t>用户特征</a:t>
                      </a:r>
                    </a:p>
                  </a:txBody>
                  <a:tcPr/>
                </a:tc>
                <a:extLst>
                  <a:ext uri="{0D108BD9-81ED-4DB2-BD59-A6C34878D82A}">
                    <a16:rowId xmlns:a16="http://schemas.microsoft.com/office/drawing/2014/main" xmlns="" val="3197167943"/>
                  </a:ext>
                </a:extLst>
              </a:tr>
              <a:tr h="589087">
                <a:tc>
                  <a:txBody>
                    <a:bodyPr/>
                    <a:lstStyle/>
                    <a:p>
                      <a:r>
                        <a:rPr lang="zh-CN" altLang="en-US" sz="2000" b="0" i="0" kern="1200" dirty="0">
                          <a:solidFill>
                            <a:schemeClr val="dk1"/>
                          </a:solidFill>
                          <a:effectLst/>
                          <a:latin typeface="华文新魏" panose="02010800040101010101" pitchFamily="2" charset="-122"/>
                          <a:ea typeface="华文新魏" panose="02010800040101010101" pitchFamily="2" charset="-122"/>
                          <a:cs typeface="+mn-cs"/>
                        </a:rPr>
                        <a:t>近</a:t>
                      </a:r>
                      <a:r>
                        <a:rPr lang="en-US" altLang="zh-CN" sz="2000" b="0" i="0" kern="1200" dirty="0">
                          <a:solidFill>
                            <a:schemeClr val="dk1"/>
                          </a:solidFill>
                          <a:effectLst/>
                          <a:latin typeface="华文新魏" panose="02010800040101010101" pitchFamily="2" charset="-122"/>
                          <a:ea typeface="华文新魏" panose="02010800040101010101" pitchFamily="2" charset="-122"/>
                          <a:cs typeface="+mn-cs"/>
                        </a:rPr>
                        <a:t>7</a:t>
                      </a:r>
                      <a:r>
                        <a:rPr lang="zh-CN" altLang="en-US" sz="2000" b="0" i="0" kern="1200" dirty="0">
                          <a:solidFill>
                            <a:schemeClr val="dk1"/>
                          </a:solidFill>
                          <a:effectLst/>
                          <a:latin typeface="华文新魏" panose="02010800040101010101" pitchFamily="2" charset="-122"/>
                          <a:ea typeface="华文新魏" panose="02010800040101010101" pitchFamily="2" charset="-122"/>
                          <a:cs typeface="+mn-cs"/>
                        </a:rPr>
                        <a:t>天用户历史订单数</a:t>
                      </a:r>
                      <a:endParaRPr lang="zh-CN" altLang="en-US" sz="2000" dirty="0">
                        <a:latin typeface="华文新魏" panose="02010800040101010101" pitchFamily="2" charset="-122"/>
                        <a:ea typeface="华文新魏" panose="02010800040101010101" pitchFamily="2" charset="-122"/>
                      </a:endParaRPr>
                    </a:p>
                  </a:txBody>
                  <a:tcPr/>
                </a:tc>
                <a:extLst>
                  <a:ext uri="{0D108BD9-81ED-4DB2-BD59-A6C34878D82A}">
                    <a16:rowId xmlns:a16="http://schemas.microsoft.com/office/drawing/2014/main" xmlns="" val="1493063007"/>
                  </a:ext>
                </a:extLst>
              </a:tr>
              <a:tr h="589087">
                <a:tc>
                  <a:txBody>
                    <a:bodyPr/>
                    <a:lstStyle/>
                    <a:p>
                      <a:r>
                        <a:rPr lang="zh-CN" altLang="en-US" sz="2000" b="0" i="0" kern="1200" dirty="0">
                          <a:solidFill>
                            <a:schemeClr val="dk1"/>
                          </a:solidFill>
                          <a:effectLst/>
                          <a:latin typeface="华文新魏" panose="02010800040101010101" pitchFamily="2" charset="-122"/>
                          <a:ea typeface="华文新魏" panose="02010800040101010101" pitchFamily="2" charset="-122"/>
                          <a:cs typeface="+mn-cs"/>
                        </a:rPr>
                        <a:t>近</a:t>
                      </a:r>
                      <a:r>
                        <a:rPr lang="en-US" altLang="zh-CN" sz="2000" b="0" i="0" kern="1200" dirty="0">
                          <a:solidFill>
                            <a:schemeClr val="dk1"/>
                          </a:solidFill>
                          <a:effectLst/>
                          <a:latin typeface="华文新魏" panose="02010800040101010101" pitchFamily="2" charset="-122"/>
                          <a:ea typeface="华文新魏" panose="02010800040101010101" pitchFamily="2" charset="-122"/>
                          <a:cs typeface="+mn-cs"/>
                        </a:rPr>
                        <a:t>1</a:t>
                      </a:r>
                      <a:r>
                        <a:rPr lang="zh-CN" altLang="en-US" sz="2000" b="0" i="0" kern="1200" dirty="0">
                          <a:solidFill>
                            <a:schemeClr val="dk1"/>
                          </a:solidFill>
                          <a:effectLst/>
                          <a:latin typeface="华文新魏" panose="02010800040101010101" pitchFamily="2" charset="-122"/>
                          <a:ea typeface="华文新魏" panose="02010800040101010101" pitchFamily="2" charset="-122"/>
                          <a:cs typeface="+mn-cs"/>
                        </a:rPr>
                        <a:t>年用户历史订单数</a:t>
                      </a:r>
                      <a:endParaRPr lang="zh-CN" altLang="en-US" sz="2000" dirty="0">
                        <a:latin typeface="华文新魏" panose="02010800040101010101" pitchFamily="2" charset="-122"/>
                        <a:ea typeface="华文新魏" panose="02010800040101010101" pitchFamily="2" charset="-122"/>
                      </a:endParaRPr>
                    </a:p>
                  </a:txBody>
                  <a:tcPr/>
                </a:tc>
                <a:extLst>
                  <a:ext uri="{0D108BD9-81ED-4DB2-BD59-A6C34878D82A}">
                    <a16:rowId xmlns:a16="http://schemas.microsoft.com/office/drawing/2014/main" xmlns="" val="1850105015"/>
                  </a:ext>
                </a:extLst>
              </a:tr>
              <a:tr h="589087">
                <a:tc>
                  <a:txBody>
                    <a:bodyPr/>
                    <a:lstStyle/>
                    <a:p>
                      <a:r>
                        <a:rPr lang="zh-CN" altLang="en-US" sz="2000" b="0" i="0" kern="1200" dirty="0">
                          <a:solidFill>
                            <a:schemeClr val="dk1"/>
                          </a:solidFill>
                          <a:effectLst/>
                          <a:latin typeface="华文新魏" panose="02010800040101010101" pitchFamily="2" charset="-122"/>
                          <a:ea typeface="华文新魏" panose="02010800040101010101" pitchFamily="2" charset="-122"/>
                          <a:cs typeface="+mn-cs"/>
                        </a:rPr>
                        <a:t>用户一年内取消订单率</a:t>
                      </a:r>
                      <a:endParaRPr lang="zh-CN" altLang="en-US" sz="2000" dirty="0">
                        <a:latin typeface="华文新魏" panose="02010800040101010101" pitchFamily="2" charset="-122"/>
                        <a:ea typeface="华文新魏" panose="02010800040101010101" pitchFamily="2" charset="-122"/>
                      </a:endParaRPr>
                    </a:p>
                  </a:txBody>
                  <a:tcPr/>
                </a:tc>
                <a:extLst>
                  <a:ext uri="{0D108BD9-81ED-4DB2-BD59-A6C34878D82A}">
                    <a16:rowId xmlns:a16="http://schemas.microsoft.com/office/drawing/2014/main" xmlns="" val="3600554639"/>
                  </a:ext>
                </a:extLst>
              </a:tr>
              <a:tr h="582390">
                <a:tc>
                  <a:txBody>
                    <a:bodyPr/>
                    <a:lstStyle/>
                    <a:p>
                      <a:r>
                        <a:rPr lang="zh-CN" altLang="en-US" sz="2000" b="0" i="0" kern="1200" dirty="0">
                          <a:solidFill>
                            <a:schemeClr val="dk1"/>
                          </a:solidFill>
                          <a:effectLst/>
                          <a:latin typeface="华文新魏" panose="02010800040101010101" pitchFamily="2" charset="-122"/>
                          <a:ea typeface="华文新魏" panose="02010800040101010101" pitchFamily="2" charset="-122"/>
                          <a:cs typeface="+mn-cs"/>
                        </a:rPr>
                        <a:t>用户一年内取消订单数</a:t>
                      </a:r>
                      <a:endParaRPr lang="zh-CN" altLang="en-US" sz="2000" dirty="0">
                        <a:latin typeface="华文新魏" panose="02010800040101010101" pitchFamily="2" charset="-122"/>
                        <a:ea typeface="华文新魏" panose="02010800040101010101" pitchFamily="2" charset="-122"/>
                      </a:endParaRPr>
                    </a:p>
                  </a:txBody>
                  <a:tcPr/>
                </a:tc>
                <a:extLst>
                  <a:ext uri="{0D108BD9-81ED-4DB2-BD59-A6C34878D82A}">
                    <a16:rowId xmlns:a16="http://schemas.microsoft.com/office/drawing/2014/main" xmlns="" val="787675858"/>
                  </a:ext>
                </a:extLst>
              </a:tr>
              <a:tr h="508000">
                <a:tc>
                  <a:txBody>
                    <a:bodyPr/>
                    <a:lstStyle/>
                    <a:p>
                      <a:r>
                        <a:rPr lang="zh-CN" altLang="en-US" sz="2000" b="0" i="0" kern="1200" dirty="0">
                          <a:solidFill>
                            <a:schemeClr val="dk1"/>
                          </a:solidFill>
                          <a:effectLst/>
                          <a:latin typeface="华文新魏" panose="02010800040101010101" pitchFamily="2" charset="-122"/>
                          <a:ea typeface="华文新魏" panose="02010800040101010101" pitchFamily="2" charset="-122"/>
                          <a:cs typeface="+mn-cs"/>
                        </a:rPr>
                        <a:t>近</a:t>
                      </a:r>
                      <a:r>
                        <a:rPr lang="en-US" altLang="zh-CN" sz="2000" b="0" i="0" kern="1200" dirty="0">
                          <a:solidFill>
                            <a:schemeClr val="dk1"/>
                          </a:solidFill>
                          <a:effectLst/>
                          <a:latin typeface="华文新魏" panose="02010800040101010101" pitchFamily="2" charset="-122"/>
                          <a:ea typeface="华文新魏" panose="02010800040101010101" pitchFamily="2" charset="-122"/>
                          <a:cs typeface="+mn-cs"/>
                        </a:rPr>
                        <a:t>3</a:t>
                      </a:r>
                      <a:r>
                        <a:rPr lang="zh-CN" altLang="en-US" sz="2000" b="0" i="0" kern="1200" dirty="0">
                          <a:solidFill>
                            <a:schemeClr val="dk1"/>
                          </a:solidFill>
                          <a:effectLst/>
                          <a:latin typeface="华文新魏" panose="02010800040101010101" pitchFamily="2" charset="-122"/>
                          <a:ea typeface="华文新魏" panose="02010800040101010101" pitchFamily="2" charset="-122"/>
                          <a:cs typeface="+mn-cs"/>
                        </a:rPr>
                        <a:t>个月用户历史日均访问酒店数</a:t>
                      </a:r>
                      <a:endParaRPr lang="zh-CN" altLang="en-US" sz="2000" dirty="0">
                        <a:latin typeface="华文新魏" panose="02010800040101010101" pitchFamily="2" charset="-122"/>
                        <a:ea typeface="华文新魏" panose="02010800040101010101" pitchFamily="2" charset="-122"/>
                      </a:endParaRPr>
                    </a:p>
                  </a:txBody>
                  <a:tcPr/>
                </a:tc>
                <a:extLst>
                  <a:ext uri="{0D108BD9-81ED-4DB2-BD59-A6C34878D82A}">
                    <a16:rowId xmlns:a16="http://schemas.microsoft.com/office/drawing/2014/main" xmlns="" val="1914243790"/>
                  </a:ext>
                </a:extLst>
              </a:tr>
              <a:tr h="399715">
                <a:tc>
                  <a:txBody>
                    <a:bodyPr/>
                    <a:lstStyle/>
                    <a:p>
                      <a:r>
                        <a:rPr lang="zh-CN" altLang="en-US" sz="2000" b="0" i="0" kern="1200" dirty="0">
                          <a:solidFill>
                            <a:schemeClr val="dk1"/>
                          </a:solidFill>
                          <a:effectLst/>
                          <a:latin typeface="华文新魏" panose="02010800040101010101" pitchFamily="2" charset="-122"/>
                          <a:ea typeface="华文新魏" panose="02010800040101010101" pitchFamily="2" charset="-122"/>
                          <a:cs typeface="+mn-cs"/>
                        </a:rPr>
                        <a:t>消费能力指数</a:t>
                      </a:r>
                      <a:endParaRPr lang="zh-CN" altLang="en-US" sz="2000" dirty="0">
                        <a:latin typeface="华文新魏" panose="02010800040101010101" pitchFamily="2" charset="-122"/>
                        <a:ea typeface="华文新魏" panose="02010800040101010101" pitchFamily="2" charset="-122"/>
                      </a:endParaRPr>
                    </a:p>
                  </a:txBody>
                  <a:tcPr/>
                </a:tc>
                <a:extLst>
                  <a:ext uri="{0D108BD9-81ED-4DB2-BD59-A6C34878D82A}">
                    <a16:rowId xmlns:a16="http://schemas.microsoft.com/office/drawing/2014/main" xmlns="" val="1039842568"/>
                  </a:ext>
                </a:extLst>
              </a:tr>
              <a:tr h="364619">
                <a:tc>
                  <a:txBody>
                    <a:bodyPr/>
                    <a:lstStyle/>
                    <a:p>
                      <a:r>
                        <a:rPr lang="zh-CN" altLang="en-US" sz="2000" b="0" i="0" kern="1200" dirty="0">
                          <a:solidFill>
                            <a:schemeClr val="dk1"/>
                          </a:solidFill>
                          <a:effectLst/>
                          <a:latin typeface="华文新魏" panose="02010800040101010101" pitchFamily="2" charset="-122"/>
                          <a:ea typeface="华文新魏" panose="02010800040101010101" pitchFamily="2" charset="-122"/>
                          <a:cs typeface="+mn-cs"/>
                        </a:rPr>
                        <a:t>用户年订单数</a:t>
                      </a:r>
                      <a:endParaRPr lang="zh-CN" altLang="en-US" sz="2000" dirty="0">
                        <a:latin typeface="华文新魏" panose="02010800040101010101" pitchFamily="2" charset="-122"/>
                        <a:ea typeface="华文新魏" panose="02010800040101010101" pitchFamily="2" charset="-122"/>
                      </a:endParaRPr>
                    </a:p>
                  </a:txBody>
                  <a:tcPr/>
                </a:tc>
                <a:extLst>
                  <a:ext uri="{0D108BD9-81ED-4DB2-BD59-A6C34878D82A}">
                    <a16:rowId xmlns:a16="http://schemas.microsoft.com/office/drawing/2014/main" xmlns="" val="1294560831"/>
                  </a:ext>
                </a:extLst>
              </a:tr>
              <a:tr h="399715">
                <a:tc>
                  <a:txBody>
                    <a:bodyPr/>
                    <a:lstStyle/>
                    <a:p>
                      <a:r>
                        <a:rPr lang="en-US" altLang="zh-CN" sz="2000" dirty="0">
                          <a:latin typeface="华文新魏" panose="02010800040101010101" pitchFamily="2" charset="-122"/>
                          <a:ea typeface="华文新魏" panose="02010800040101010101" pitchFamily="2" charset="-122"/>
                        </a:rPr>
                        <a:t>…………</a:t>
                      </a:r>
                      <a:endParaRPr lang="zh-CN" altLang="en-US" sz="2000" dirty="0">
                        <a:latin typeface="华文新魏" panose="02010800040101010101" pitchFamily="2" charset="-122"/>
                        <a:ea typeface="华文新魏" panose="02010800040101010101" pitchFamily="2" charset="-122"/>
                      </a:endParaRPr>
                    </a:p>
                  </a:txBody>
                  <a:tcPr/>
                </a:tc>
                <a:extLst>
                  <a:ext uri="{0D108BD9-81ED-4DB2-BD59-A6C34878D82A}">
                    <a16:rowId xmlns:a16="http://schemas.microsoft.com/office/drawing/2014/main" xmlns="" val="81544196"/>
                  </a:ext>
                </a:extLst>
              </a:tr>
            </a:tbl>
          </a:graphicData>
        </a:graphic>
      </p:graphicFrame>
      <p:sp>
        <p:nvSpPr>
          <p:cNvPr id="4" name="箭头: 右 3"/>
          <p:cNvSpPr/>
          <p:nvPr/>
        </p:nvSpPr>
        <p:spPr>
          <a:xfrm>
            <a:off x="5000978" y="2664179"/>
            <a:ext cx="2720622" cy="23029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t>基于</a:t>
            </a:r>
            <a:endParaRPr lang="en-US" altLang="zh-CN" sz="2400" dirty="0"/>
          </a:p>
          <a:p>
            <a:pPr algn="ctr"/>
            <a:r>
              <a:rPr lang="zh-CN" altLang="en-US" sz="2400" dirty="0"/>
              <a:t>用户特征</a:t>
            </a:r>
            <a:endParaRPr lang="en-US" altLang="zh-CN" sz="2400" dirty="0"/>
          </a:p>
          <a:p>
            <a:pPr algn="ctr"/>
            <a:r>
              <a:rPr lang="zh-CN" altLang="en-US" sz="2400" dirty="0"/>
              <a:t>分组</a:t>
            </a:r>
          </a:p>
        </p:txBody>
      </p:sp>
      <p:graphicFrame>
        <p:nvGraphicFramePr>
          <p:cNvPr id="8" name="表格 7"/>
          <p:cNvGraphicFramePr>
            <a:graphicFrameLocks noGrp="1"/>
          </p:cNvGraphicFramePr>
          <p:nvPr>
            <p:extLst>
              <p:ext uri="{D42A27DB-BD31-4B8C-83A1-F6EECF244321}">
                <p14:modId xmlns:p14="http://schemas.microsoft.com/office/powerpoint/2010/main" val="3942569536"/>
              </p:ext>
            </p:extLst>
          </p:nvPr>
        </p:nvGraphicFramePr>
        <p:xfrm>
          <a:off x="7868355" y="3203505"/>
          <a:ext cx="3928533" cy="1224280"/>
        </p:xfrm>
        <a:graphic>
          <a:graphicData uri="http://schemas.openxmlformats.org/drawingml/2006/table">
            <a:tbl>
              <a:tblPr firstRow="1" bandRow="1">
                <a:tableStyleId>{5C22544A-7EE6-4342-B048-85BDC9FD1C3A}</a:tableStyleId>
              </a:tblPr>
              <a:tblGrid>
                <a:gridCol w="3928533">
                  <a:extLst>
                    <a:ext uri="{9D8B030D-6E8A-4147-A177-3AD203B41FA5}">
                      <a16:colId xmlns:a16="http://schemas.microsoft.com/office/drawing/2014/main" xmlns="" val="3630835487"/>
                    </a:ext>
                  </a:extLst>
                </a:gridCol>
              </a:tblGrid>
              <a:tr h="367736">
                <a:tc>
                  <a:txBody>
                    <a:bodyPr/>
                    <a:lstStyle/>
                    <a:p>
                      <a:r>
                        <a:rPr lang="zh-CN" altLang="en-US" sz="2400" dirty="0"/>
                        <a:t>组内特征提取</a:t>
                      </a:r>
                    </a:p>
                  </a:txBody>
                  <a:tcPr/>
                </a:tc>
                <a:extLst>
                  <a:ext uri="{0D108BD9-81ED-4DB2-BD59-A6C34878D82A}">
                    <a16:rowId xmlns:a16="http://schemas.microsoft.com/office/drawing/2014/main" xmlns="" val="3167259414"/>
                  </a:ext>
                </a:extLst>
              </a:tr>
              <a:tr h="370840">
                <a:tc>
                  <a:txBody>
                    <a:bodyPr/>
                    <a:lstStyle/>
                    <a:p>
                      <a:r>
                        <a:rPr lang="zh-CN" altLang="en-US" sz="2000" dirty="0">
                          <a:latin typeface="华文新魏" panose="02010800040101010101" pitchFamily="2" charset="-122"/>
                          <a:ea typeface="华文新魏" panose="02010800040101010101" pitchFamily="2" charset="-122"/>
                        </a:rPr>
                        <a:t>每个用户组对应特征的最大值</a:t>
                      </a:r>
                    </a:p>
                  </a:txBody>
                  <a:tcPr/>
                </a:tc>
                <a:extLst>
                  <a:ext uri="{0D108BD9-81ED-4DB2-BD59-A6C34878D82A}">
                    <a16:rowId xmlns:a16="http://schemas.microsoft.com/office/drawing/2014/main" xmlns="" val="2828677569"/>
                  </a:ext>
                </a:extLst>
              </a:tr>
              <a:tr h="370840">
                <a:tc>
                  <a:txBody>
                    <a:bodyPr/>
                    <a:lstStyle/>
                    <a:p>
                      <a:r>
                        <a:rPr lang="zh-CN" altLang="en-US" dirty="0">
                          <a:latin typeface="华文新魏" panose="02010800040101010101" pitchFamily="2" charset="-122"/>
                          <a:ea typeface="华文新魏" panose="02010800040101010101" pitchFamily="2" charset="-122"/>
                        </a:rPr>
                        <a:t>每个用户组对应特征的最小值</a:t>
                      </a:r>
                    </a:p>
                  </a:txBody>
                  <a:tcPr/>
                </a:tc>
                <a:extLst>
                  <a:ext uri="{0D108BD9-81ED-4DB2-BD59-A6C34878D82A}">
                    <a16:rowId xmlns:a16="http://schemas.microsoft.com/office/drawing/2014/main" xmlns="" val="79353080"/>
                  </a:ext>
                </a:extLst>
              </a:tr>
            </a:tbl>
          </a:graphicData>
        </a:graphic>
      </p:graphicFrame>
    </p:spTree>
    <p:extLst>
      <p:ext uri="{BB962C8B-B14F-4D97-AF65-F5344CB8AC3E}">
        <p14:creationId xmlns:p14="http://schemas.microsoft.com/office/powerpoint/2010/main" val="359073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5" name="圆角矩形 12"/>
          <p:cNvSpPr/>
          <p:nvPr/>
        </p:nvSpPr>
        <p:spPr>
          <a:xfrm>
            <a:off x="1006358" y="945460"/>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1624805" y="917752"/>
            <a:ext cx="508079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特征工程</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用户分组特征</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-Example</a:t>
            </a: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11" name="表格 10"/>
          <p:cNvGraphicFramePr>
            <a:graphicFrameLocks noGrp="1"/>
          </p:cNvGraphicFramePr>
          <p:nvPr>
            <p:extLst>
              <p:ext uri="{D42A27DB-BD31-4B8C-83A1-F6EECF244321}">
                <p14:modId xmlns:p14="http://schemas.microsoft.com/office/powerpoint/2010/main" val="2767483316"/>
              </p:ext>
            </p:extLst>
          </p:nvPr>
        </p:nvGraphicFramePr>
        <p:xfrm>
          <a:off x="1585605" y="1565529"/>
          <a:ext cx="5568190" cy="2119164"/>
        </p:xfrm>
        <a:graphic>
          <a:graphicData uri="http://schemas.openxmlformats.org/drawingml/2006/table">
            <a:tbl>
              <a:tblPr firstRow="1" bandRow="1">
                <a:tableStyleId>{5C22544A-7EE6-4342-B048-85BDC9FD1C3A}</a:tableStyleId>
              </a:tblPr>
              <a:tblGrid>
                <a:gridCol w="1113638">
                  <a:extLst>
                    <a:ext uri="{9D8B030D-6E8A-4147-A177-3AD203B41FA5}">
                      <a16:colId xmlns:a16="http://schemas.microsoft.com/office/drawing/2014/main" xmlns="" val="124929813"/>
                    </a:ext>
                  </a:extLst>
                </a:gridCol>
                <a:gridCol w="1113638">
                  <a:extLst>
                    <a:ext uri="{9D8B030D-6E8A-4147-A177-3AD203B41FA5}">
                      <a16:colId xmlns:a16="http://schemas.microsoft.com/office/drawing/2014/main" xmlns="" val="2128205612"/>
                    </a:ext>
                  </a:extLst>
                </a:gridCol>
                <a:gridCol w="1113638">
                  <a:extLst>
                    <a:ext uri="{9D8B030D-6E8A-4147-A177-3AD203B41FA5}">
                      <a16:colId xmlns:a16="http://schemas.microsoft.com/office/drawing/2014/main" xmlns="" val="3430790293"/>
                    </a:ext>
                  </a:extLst>
                </a:gridCol>
                <a:gridCol w="1113638">
                  <a:extLst>
                    <a:ext uri="{9D8B030D-6E8A-4147-A177-3AD203B41FA5}">
                      <a16:colId xmlns:a16="http://schemas.microsoft.com/office/drawing/2014/main" xmlns="" val="4043439537"/>
                    </a:ext>
                  </a:extLst>
                </a:gridCol>
                <a:gridCol w="1113638">
                  <a:extLst>
                    <a:ext uri="{9D8B030D-6E8A-4147-A177-3AD203B41FA5}">
                      <a16:colId xmlns:a16="http://schemas.microsoft.com/office/drawing/2014/main" xmlns="" val="2545710468"/>
                    </a:ext>
                  </a:extLst>
                </a:gridCol>
              </a:tblGrid>
              <a:tr h="640080">
                <a:tc>
                  <a:txBody>
                    <a:bodyPr/>
                    <a:lstStyle/>
                    <a:p>
                      <a:r>
                        <a:rPr lang="zh-CN" altLang="en-US" dirty="0"/>
                        <a:t>样本</a:t>
                      </a:r>
                      <a:r>
                        <a:rPr lang="en-US" altLang="zh-CN" dirty="0"/>
                        <a:t>id</a:t>
                      </a:r>
                      <a:endParaRPr lang="zh-CN" altLang="en-US" dirty="0"/>
                    </a:p>
                  </a:txBody>
                  <a:tcPr/>
                </a:tc>
                <a:tc>
                  <a:txBody>
                    <a:bodyPr/>
                    <a:lstStyle/>
                    <a:p>
                      <a:r>
                        <a:rPr lang="zh-CN" altLang="en-US" dirty="0"/>
                        <a:t>用户近一周订单数</a:t>
                      </a:r>
                    </a:p>
                  </a:txBody>
                  <a:tcPr/>
                </a:tc>
                <a:tc>
                  <a:txBody>
                    <a:bodyPr/>
                    <a:lstStyle/>
                    <a:p>
                      <a:r>
                        <a:rPr lang="zh-CN" altLang="en-US" dirty="0"/>
                        <a:t>用户近一年订单数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用户评级</a:t>
                      </a:r>
                    </a:p>
                  </a:txBody>
                  <a:tcPr/>
                </a:tc>
                <a:tc>
                  <a:txBody>
                    <a:bodyPr/>
                    <a:lstStyle/>
                    <a:p>
                      <a:r>
                        <a:rPr lang="zh-CN" altLang="en-US" dirty="0"/>
                        <a:t>酒店均价</a:t>
                      </a:r>
                    </a:p>
                  </a:txBody>
                  <a:tcPr/>
                </a:tc>
                <a:extLst>
                  <a:ext uri="{0D108BD9-81ED-4DB2-BD59-A6C34878D82A}">
                    <a16:rowId xmlns:a16="http://schemas.microsoft.com/office/drawing/2014/main" xmlns="" val="1191422803"/>
                  </a:ext>
                </a:extLst>
              </a:tr>
              <a:tr h="365760">
                <a:tc>
                  <a:txBody>
                    <a:bodyPr/>
                    <a:lstStyle/>
                    <a:p>
                      <a:r>
                        <a:rPr lang="en-US" altLang="zh-CN" dirty="0"/>
                        <a:t>1</a:t>
                      </a:r>
                      <a:endParaRPr lang="zh-CN" altLang="en-US" dirty="0"/>
                    </a:p>
                  </a:txBody>
                  <a:tcPr/>
                </a:tc>
                <a:tc>
                  <a:txBody>
                    <a:bodyPr/>
                    <a:lstStyle/>
                    <a:p>
                      <a:r>
                        <a:rPr lang="en-US" altLang="zh-CN" dirty="0"/>
                        <a:t>12</a:t>
                      </a:r>
                      <a:endParaRPr lang="zh-CN" altLang="en-US" dirty="0"/>
                    </a:p>
                  </a:txBody>
                  <a:tcPr/>
                </a:tc>
                <a:tc>
                  <a:txBody>
                    <a:bodyPr/>
                    <a:lstStyle/>
                    <a:p>
                      <a:r>
                        <a:rPr lang="en-US" altLang="zh-CN" dirty="0"/>
                        <a:t>132</a:t>
                      </a:r>
                      <a:endParaRPr lang="zh-CN" altLang="en-US" dirty="0"/>
                    </a:p>
                  </a:txBody>
                  <a:tcPr/>
                </a:tc>
                <a:tc>
                  <a:txBody>
                    <a:bodyPr/>
                    <a:lstStyle/>
                    <a:p>
                      <a:r>
                        <a:rPr lang="en-US" altLang="zh-CN" dirty="0"/>
                        <a:t>5</a:t>
                      </a:r>
                      <a:endParaRPr lang="zh-CN" altLang="en-US" dirty="0"/>
                    </a:p>
                  </a:txBody>
                  <a:tcPr/>
                </a:tc>
                <a:tc>
                  <a:txBody>
                    <a:bodyPr/>
                    <a:lstStyle/>
                    <a:p>
                      <a:r>
                        <a:rPr lang="en-US" altLang="zh-CN" dirty="0"/>
                        <a:t>333</a:t>
                      </a:r>
                      <a:endParaRPr lang="zh-CN" altLang="en-US" dirty="0"/>
                    </a:p>
                  </a:txBody>
                  <a:tcPr/>
                </a:tc>
                <a:extLst>
                  <a:ext uri="{0D108BD9-81ED-4DB2-BD59-A6C34878D82A}">
                    <a16:rowId xmlns:a16="http://schemas.microsoft.com/office/drawing/2014/main" xmlns="" val="1198442924"/>
                  </a:ext>
                </a:extLst>
              </a:tr>
              <a:tr h="365760">
                <a:tc>
                  <a:txBody>
                    <a:bodyPr/>
                    <a:lstStyle/>
                    <a:p>
                      <a:r>
                        <a:rPr lang="en-US" altLang="zh-CN" dirty="0"/>
                        <a:t>2</a:t>
                      </a:r>
                      <a:endParaRPr lang="zh-CN" altLang="en-US" dirty="0"/>
                    </a:p>
                  </a:txBody>
                  <a:tcPr/>
                </a:tc>
                <a:tc>
                  <a:txBody>
                    <a:bodyPr/>
                    <a:lstStyle/>
                    <a:p>
                      <a:r>
                        <a:rPr lang="en-US" altLang="zh-CN" dirty="0"/>
                        <a:t>2</a:t>
                      </a:r>
                      <a:endParaRPr lang="zh-CN" altLang="en-US" dirty="0"/>
                    </a:p>
                  </a:txBody>
                  <a:tcPr/>
                </a:tc>
                <a:tc>
                  <a:txBody>
                    <a:bodyPr/>
                    <a:lstStyle/>
                    <a:p>
                      <a:r>
                        <a:rPr lang="en-US" altLang="zh-CN" dirty="0"/>
                        <a:t>53</a:t>
                      </a:r>
                      <a:endParaRPr lang="zh-CN" altLang="en-US" dirty="0"/>
                    </a:p>
                  </a:txBody>
                  <a:tcPr/>
                </a:tc>
                <a:tc>
                  <a:txBody>
                    <a:bodyPr/>
                    <a:lstStyle/>
                    <a:p>
                      <a:r>
                        <a:rPr lang="en-US" altLang="zh-CN" dirty="0"/>
                        <a:t>2</a:t>
                      </a:r>
                      <a:endParaRPr lang="zh-CN" altLang="en-US" dirty="0"/>
                    </a:p>
                  </a:txBody>
                  <a:tcPr/>
                </a:tc>
                <a:tc>
                  <a:txBody>
                    <a:bodyPr/>
                    <a:lstStyle/>
                    <a:p>
                      <a:r>
                        <a:rPr lang="en-US" altLang="zh-CN" dirty="0"/>
                        <a:t>666</a:t>
                      </a:r>
                      <a:endParaRPr lang="zh-CN" altLang="en-US" dirty="0"/>
                    </a:p>
                  </a:txBody>
                  <a:tcPr/>
                </a:tc>
                <a:extLst>
                  <a:ext uri="{0D108BD9-81ED-4DB2-BD59-A6C34878D82A}">
                    <a16:rowId xmlns:a16="http://schemas.microsoft.com/office/drawing/2014/main" xmlns="" val="534489706"/>
                  </a:ext>
                </a:extLst>
              </a:tr>
              <a:tr h="381804">
                <a:tc>
                  <a:txBody>
                    <a:bodyPr/>
                    <a:lstStyle/>
                    <a:p>
                      <a:r>
                        <a:rPr lang="en-US" altLang="zh-CN" dirty="0"/>
                        <a:t>3</a:t>
                      </a:r>
                      <a:endParaRPr lang="zh-CN" altLang="en-US" dirty="0"/>
                    </a:p>
                  </a:txBody>
                  <a:tcPr/>
                </a:tc>
                <a:tc>
                  <a:txBody>
                    <a:bodyPr/>
                    <a:lstStyle/>
                    <a:p>
                      <a:r>
                        <a:rPr lang="en-US" altLang="zh-CN" dirty="0"/>
                        <a:t>12</a:t>
                      </a:r>
                      <a:endParaRPr lang="zh-CN" altLang="en-US" dirty="0"/>
                    </a:p>
                  </a:txBody>
                  <a:tcPr/>
                </a:tc>
                <a:tc>
                  <a:txBody>
                    <a:bodyPr/>
                    <a:lstStyle/>
                    <a:p>
                      <a:r>
                        <a:rPr lang="en-US" altLang="zh-CN" dirty="0"/>
                        <a:t>132</a:t>
                      </a:r>
                      <a:endParaRPr lang="zh-CN" altLang="en-US" dirty="0"/>
                    </a:p>
                  </a:txBody>
                  <a:tcPr/>
                </a:tc>
                <a:tc>
                  <a:txBody>
                    <a:bodyPr/>
                    <a:lstStyle/>
                    <a:p>
                      <a:r>
                        <a:rPr lang="en-US" altLang="zh-CN" dirty="0"/>
                        <a:t>5</a:t>
                      </a:r>
                      <a:endParaRPr lang="zh-CN" altLang="en-US" dirty="0"/>
                    </a:p>
                  </a:txBody>
                  <a:tcPr/>
                </a:tc>
                <a:tc>
                  <a:txBody>
                    <a:bodyPr/>
                    <a:lstStyle/>
                    <a:p>
                      <a:r>
                        <a:rPr lang="en-US" altLang="zh-CN" dirty="0"/>
                        <a:t>444</a:t>
                      </a:r>
                      <a:endParaRPr lang="zh-CN" altLang="en-US" dirty="0"/>
                    </a:p>
                  </a:txBody>
                  <a:tcPr/>
                </a:tc>
                <a:extLst>
                  <a:ext uri="{0D108BD9-81ED-4DB2-BD59-A6C34878D82A}">
                    <a16:rowId xmlns:a16="http://schemas.microsoft.com/office/drawing/2014/main" xmlns="" val="4126609089"/>
                  </a:ext>
                </a:extLst>
              </a:tr>
              <a:tr h="365760">
                <a:tc>
                  <a:txBody>
                    <a:bodyPr/>
                    <a:lstStyle/>
                    <a:p>
                      <a:r>
                        <a:rPr lang="en-US" altLang="zh-CN" dirty="0"/>
                        <a:t>4</a:t>
                      </a:r>
                      <a:endParaRPr lang="zh-CN" altLang="en-US" dirty="0"/>
                    </a:p>
                  </a:txBody>
                  <a:tcPr/>
                </a:tc>
                <a:tc>
                  <a:txBody>
                    <a:bodyPr/>
                    <a:lstStyle/>
                    <a:p>
                      <a:r>
                        <a:rPr lang="en-US" altLang="zh-CN" dirty="0"/>
                        <a:t>12</a:t>
                      </a:r>
                      <a:endParaRPr lang="zh-CN" altLang="en-US" dirty="0"/>
                    </a:p>
                  </a:txBody>
                  <a:tcPr/>
                </a:tc>
                <a:tc>
                  <a:txBody>
                    <a:bodyPr/>
                    <a:lstStyle/>
                    <a:p>
                      <a:r>
                        <a:rPr lang="en-US" altLang="zh-CN" dirty="0"/>
                        <a:t>132</a:t>
                      </a:r>
                      <a:endParaRPr lang="zh-CN" altLang="en-US" dirty="0"/>
                    </a:p>
                  </a:txBody>
                  <a:tcPr/>
                </a:tc>
                <a:tc>
                  <a:txBody>
                    <a:bodyPr/>
                    <a:lstStyle/>
                    <a:p>
                      <a:r>
                        <a:rPr lang="en-US" altLang="zh-CN" dirty="0"/>
                        <a:t>5</a:t>
                      </a:r>
                      <a:endParaRPr lang="zh-CN" altLang="en-US" dirty="0"/>
                    </a:p>
                  </a:txBody>
                  <a:tcPr/>
                </a:tc>
                <a:tc>
                  <a:txBody>
                    <a:bodyPr/>
                    <a:lstStyle/>
                    <a:p>
                      <a:r>
                        <a:rPr lang="en-US" altLang="zh-CN" dirty="0"/>
                        <a:t>222</a:t>
                      </a:r>
                      <a:endParaRPr lang="zh-CN" altLang="en-US" dirty="0"/>
                    </a:p>
                  </a:txBody>
                  <a:tcPr/>
                </a:tc>
                <a:extLst>
                  <a:ext uri="{0D108BD9-81ED-4DB2-BD59-A6C34878D82A}">
                    <a16:rowId xmlns:a16="http://schemas.microsoft.com/office/drawing/2014/main" xmlns="" val="2090782989"/>
                  </a:ext>
                </a:extLst>
              </a:tr>
            </a:tbl>
          </a:graphicData>
        </a:graphic>
      </p:graphicFrame>
      <p:sp>
        <p:nvSpPr>
          <p:cNvPr id="12" name="箭头: 下 11"/>
          <p:cNvSpPr/>
          <p:nvPr/>
        </p:nvSpPr>
        <p:spPr>
          <a:xfrm>
            <a:off x="4661916" y="3749836"/>
            <a:ext cx="541867" cy="6098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dirty="0"/>
          </a:p>
        </p:txBody>
      </p:sp>
      <p:graphicFrame>
        <p:nvGraphicFramePr>
          <p:cNvPr id="17" name="表格 16"/>
          <p:cNvGraphicFramePr>
            <a:graphicFrameLocks noGrp="1"/>
          </p:cNvGraphicFramePr>
          <p:nvPr>
            <p:extLst>
              <p:ext uri="{D42A27DB-BD31-4B8C-83A1-F6EECF244321}">
                <p14:modId xmlns:p14="http://schemas.microsoft.com/office/powerpoint/2010/main" val="1352816119"/>
              </p:ext>
            </p:extLst>
          </p:nvPr>
        </p:nvGraphicFramePr>
        <p:xfrm>
          <a:off x="1585605" y="4549422"/>
          <a:ext cx="9099918" cy="2103120"/>
        </p:xfrm>
        <a:graphic>
          <a:graphicData uri="http://schemas.openxmlformats.org/drawingml/2006/table">
            <a:tbl>
              <a:tblPr firstRow="1" bandRow="1">
                <a:tableStyleId>{5C22544A-7EE6-4342-B048-85BDC9FD1C3A}</a:tableStyleId>
              </a:tblPr>
              <a:tblGrid>
                <a:gridCol w="766801">
                  <a:extLst>
                    <a:ext uri="{9D8B030D-6E8A-4147-A177-3AD203B41FA5}">
                      <a16:colId xmlns:a16="http://schemas.microsoft.com/office/drawing/2014/main" xmlns="" val="124929813"/>
                    </a:ext>
                  </a:extLst>
                </a:gridCol>
                <a:gridCol w="1344442">
                  <a:extLst>
                    <a:ext uri="{9D8B030D-6E8A-4147-A177-3AD203B41FA5}">
                      <a16:colId xmlns:a16="http://schemas.microsoft.com/office/drawing/2014/main" xmlns="" val="2128205612"/>
                    </a:ext>
                  </a:extLst>
                </a:gridCol>
                <a:gridCol w="1405002">
                  <a:extLst>
                    <a:ext uri="{9D8B030D-6E8A-4147-A177-3AD203B41FA5}">
                      <a16:colId xmlns:a16="http://schemas.microsoft.com/office/drawing/2014/main" xmlns="" val="3430790293"/>
                    </a:ext>
                  </a:extLst>
                </a:gridCol>
                <a:gridCol w="823622">
                  <a:extLst>
                    <a:ext uri="{9D8B030D-6E8A-4147-A177-3AD203B41FA5}">
                      <a16:colId xmlns:a16="http://schemas.microsoft.com/office/drawing/2014/main" xmlns="" val="4043439537"/>
                    </a:ext>
                  </a:extLst>
                </a:gridCol>
                <a:gridCol w="896295">
                  <a:extLst>
                    <a:ext uri="{9D8B030D-6E8A-4147-A177-3AD203B41FA5}">
                      <a16:colId xmlns:a16="http://schemas.microsoft.com/office/drawing/2014/main" xmlns="" val="2545710468"/>
                    </a:ext>
                  </a:extLst>
                </a:gridCol>
                <a:gridCol w="1865622">
                  <a:extLst>
                    <a:ext uri="{9D8B030D-6E8A-4147-A177-3AD203B41FA5}">
                      <a16:colId xmlns:a16="http://schemas.microsoft.com/office/drawing/2014/main" xmlns="" val="3839788756"/>
                    </a:ext>
                  </a:extLst>
                </a:gridCol>
                <a:gridCol w="1998134">
                  <a:extLst>
                    <a:ext uri="{9D8B030D-6E8A-4147-A177-3AD203B41FA5}">
                      <a16:colId xmlns:a16="http://schemas.microsoft.com/office/drawing/2014/main" xmlns="" val="1195132636"/>
                    </a:ext>
                  </a:extLst>
                </a:gridCol>
              </a:tblGrid>
              <a:tr h="531521">
                <a:tc>
                  <a:txBody>
                    <a:bodyPr/>
                    <a:lstStyle/>
                    <a:p>
                      <a:r>
                        <a:rPr lang="zh-CN" altLang="en-US" dirty="0"/>
                        <a:t>样本</a:t>
                      </a:r>
                      <a:r>
                        <a:rPr lang="en-US" altLang="zh-CN" dirty="0"/>
                        <a:t>id</a:t>
                      </a:r>
                      <a:endParaRPr lang="zh-CN" altLang="en-US" dirty="0"/>
                    </a:p>
                  </a:txBody>
                  <a:tcPr/>
                </a:tc>
                <a:tc>
                  <a:txBody>
                    <a:bodyPr/>
                    <a:lstStyle/>
                    <a:p>
                      <a:r>
                        <a:rPr lang="zh-CN" altLang="en-US" dirty="0"/>
                        <a:t>用户近一周订单数</a:t>
                      </a:r>
                    </a:p>
                  </a:txBody>
                  <a:tcPr/>
                </a:tc>
                <a:tc>
                  <a:txBody>
                    <a:bodyPr/>
                    <a:lstStyle/>
                    <a:p>
                      <a:r>
                        <a:rPr lang="zh-CN" altLang="en-US" dirty="0"/>
                        <a:t>用户近一年订单数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用户评级</a:t>
                      </a:r>
                    </a:p>
                  </a:txBody>
                  <a:tcPr/>
                </a:tc>
                <a:tc>
                  <a:txBody>
                    <a:bodyPr/>
                    <a:lstStyle/>
                    <a:p>
                      <a:r>
                        <a:rPr lang="zh-CN" altLang="en-US" dirty="0"/>
                        <a:t>酒店均价</a:t>
                      </a:r>
                    </a:p>
                  </a:txBody>
                  <a:tcPr/>
                </a:tc>
                <a:tc>
                  <a:txBody>
                    <a:bodyPr/>
                    <a:lstStyle/>
                    <a:p>
                      <a:r>
                        <a:rPr lang="zh-CN" altLang="en-US" dirty="0"/>
                        <a:t>基于用户分组的酒店均价（</a:t>
                      </a:r>
                      <a:r>
                        <a:rPr lang="en-US" altLang="zh-CN" dirty="0"/>
                        <a:t>MAX</a:t>
                      </a:r>
                      <a:r>
                        <a:rPr lang="zh-CN" alt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基于用户分组的酒店均价（</a:t>
                      </a:r>
                      <a:r>
                        <a:rPr lang="en-US" altLang="zh-CN" dirty="0"/>
                        <a:t>MIN</a:t>
                      </a:r>
                      <a:r>
                        <a:rPr lang="zh-CN" altLang="en-US" dirty="0"/>
                        <a:t>）</a:t>
                      </a:r>
                    </a:p>
                  </a:txBody>
                  <a:tcPr/>
                </a:tc>
                <a:extLst>
                  <a:ext uri="{0D108BD9-81ED-4DB2-BD59-A6C34878D82A}">
                    <a16:rowId xmlns:a16="http://schemas.microsoft.com/office/drawing/2014/main" xmlns="" val="1191422803"/>
                  </a:ext>
                </a:extLst>
              </a:tr>
              <a:tr h="365760">
                <a:tc>
                  <a:txBody>
                    <a:bodyPr/>
                    <a:lstStyle/>
                    <a:p>
                      <a:r>
                        <a:rPr lang="en-US" altLang="zh-CN" dirty="0"/>
                        <a:t>1</a:t>
                      </a:r>
                      <a:endParaRPr lang="zh-CN" altLang="en-US" dirty="0"/>
                    </a:p>
                  </a:txBody>
                  <a:tcPr/>
                </a:tc>
                <a:tc>
                  <a:txBody>
                    <a:bodyPr/>
                    <a:lstStyle/>
                    <a:p>
                      <a:r>
                        <a:rPr lang="en-US" altLang="zh-CN" dirty="0"/>
                        <a:t>12</a:t>
                      </a:r>
                      <a:endParaRPr lang="zh-CN" altLang="en-US" dirty="0"/>
                    </a:p>
                  </a:txBody>
                  <a:tcPr/>
                </a:tc>
                <a:tc>
                  <a:txBody>
                    <a:bodyPr/>
                    <a:lstStyle/>
                    <a:p>
                      <a:r>
                        <a:rPr lang="en-US" altLang="zh-CN" dirty="0"/>
                        <a:t>132</a:t>
                      </a:r>
                      <a:endParaRPr lang="zh-CN" altLang="en-US" dirty="0"/>
                    </a:p>
                  </a:txBody>
                  <a:tcPr/>
                </a:tc>
                <a:tc>
                  <a:txBody>
                    <a:bodyPr/>
                    <a:lstStyle/>
                    <a:p>
                      <a:r>
                        <a:rPr lang="en-US" altLang="zh-CN" dirty="0"/>
                        <a:t>5</a:t>
                      </a:r>
                      <a:endParaRPr lang="zh-CN" altLang="en-US" dirty="0"/>
                    </a:p>
                  </a:txBody>
                  <a:tcPr/>
                </a:tc>
                <a:tc>
                  <a:txBody>
                    <a:bodyPr/>
                    <a:lstStyle/>
                    <a:p>
                      <a:r>
                        <a:rPr lang="en-US" altLang="zh-CN" dirty="0"/>
                        <a:t>333</a:t>
                      </a:r>
                      <a:endParaRPr lang="zh-CN" altLang="en-US" dirty="0"/>
                    </a:p>
                  </a:txBody>
                  <a:tcPr/>
                </a:tc>
                <a:tc>
                  <a:txBody>
                    <a:bodyPr/>
                    <a:lstStyle/>
                    <a:p>
                      <a:r>
                        <a:rPr lang="en-US" altLang="zh-CN" dirty="0"/>
                        <a:t>444</a:t>
                      </a:r>
                      <a:endParaRPr lang="zh-CN" altLang="en-US" dirty="0"/>
                    </a:p>
                  </a:txBody>
                  <a:tcPr/>
                </a:tc>
                <a:tc>
                  <a:txBody>
                    <a:bodyPr/>
                    <a:lstStyle/>
                    <a:p>
                      <a:r>
                        <a:rPr lang="en-US" altLang="zh-CN" dirty="0"/>
                        <a:t>222</a:t>
                      </a:r>
                      <a:endParaRPr lang="zh-CN" altLang="en-US" dirty="0"/>
                    </a:p>
                  </a:txBody>
                  <a:tcPr/>
                </a:tc>
                <a:extLst>
                  <a:ext uri="{0D108BD9-81ED-4DB2-BD59-A6C34878D82A}">
                    <a16:rowId xmlns:a16="http://schemas.microsoft.com/office/drawing/2014/main" xmlns="" val="1198442924"/>
                  </a:ext>
                </a:extLst>
              </a:tr>
              <a:tr h="365760">
                <a:tc>
                  <a:txBody>
                    <a:bodyPr/>
                    <a:lstStyle/>
                    <a:p>
                      <a:r>
                        <a:rPr lang="en-US" altLang="zh-CN" dirty="0"/>
                        <a:t>2</a:t>
                      </a:r>
                      <a:endParaRPr lang="zh-CN" altLang="en-US" dirty="0"/>
                    </a:p>
                  </a:txBody>
                  <a:tcPr/>
                </a:tc>
                <a:tc>
                  <a:txBody>
                    <a:bodyPr/>
                    <a:lstStyle/>
                    <a:p>
                      <a:r>
                        <a:rPr lang="en-US" altLang="zh-CN" dirty="0"/>
                        <a:t>2</a:t>
                      </a:r>
                      <a:endParaRPr lang="zh-CN" altLang="en-US" dirty="0"/>
                    </a:p>
                  </a:txBody>
                  <a:tcPr/>
                </a:tc>
                <a:tc>
                  <a:txBody>
                    <a:bodyPr/>
                    <a:lstStyle/>
                    <a:p>
                      <a:r>
                        <a:rPr lang="en-US" altLang="zh-CN" dirty="0"/>
                        <a:t>53</a:t>
                      </a:r>
                      <a:endParaRPr lang="zh-CN" altLang="en-US" dirty="0"/>
                    </a:p>
                  </a:txBody>
                  <a:tcPr/>
                </a:tc>
                <a:tc>
                  <a:txBody>
                    <a:bodyPr/>
                    <a:lstStyle/>
                    <a:p>
                      <a:r>
                        <a:rPr lang="en-US" altLang="zh-CN" dirty="0"/>
                        <a:t>2</a:t>
                      </a:r>
                      <a:endParaRPr lang="zh-CN" altLang="en-US" dirty="0"/>
                    </a:p>
                  </a:txBody>
                  <a:tcPr/>
                </a:tc>
                <a:tc>
                  <a:txBody>
                    <a:bodyPr/>
                    <a:lstStyle/>
                    <a:p>
                      <a:r>
                        <a:rPr lang="en-US" altLang="zh-CN" dirty="0"/>
                        <a:t>666</a:t>
                      </a:r>
                      <a:endParaRPr lang="zh-CN" altLang="en-US" dirty="0"/>
                    </a:p>
                  </a:txBody>
                  <a:tcPr/>
                </a:tc>
                <a:tc>
                  <a:txBody>
                    <a:bodyPr/>
                    <a:lstStyle/>
                    <a:p>
                      <a:r>
                        <a:rPr lang="en-US" altLang="zh-CN" dirty="0"/>
                        <a:t>666</a:t>
                      </a:r>
                      <a:endParaRPr lang="zh-CN" altLang="en-US" dirty="0"/>
                    </a:p>
                  </a:txBody>
                  <a:tcPr/>
                </a:tc>
                <a:tc>
                  <a:txBody>
                    <a:bodyPr/>
                    <a:lstStyle/>
                    <a:p>
                      <a:r>
                        <a:rPr lang="en-US" altLang="zh-CN" dirty="0"/>
                        <a:t>666</a:t>
                      </a:r>
                      <a:endParaRPr lang="zh-CN" altLang="en-US" dirty="0"/>
                    </a:p>
                  </a:txBody>
                  <a:tcPr/>
                </a:tc>
                <a:extLst>
                  <a:ext uri="{0D108BD9-81ED-4DB2-BD59-A6C34878D82A}">
                    <a16:rowId xmlns:a16="http://schemas.microsoft.com/office/drawing/2014/main" xmlns="" val="534489706"/>
                  </a:ext>
                </a:extLst>
              </a:tr>
              <a:tr h="365760">
                <a:tc>
                  <a:txBody>
                    <a:bodyPr/>
                    <a:lstStyle/>
                    <a:p>
                      <a:r>
                        <a:rPr lang="en-US" altLang="zh-CN" dirty="0"/>
                        <a:t>3</a:t>
                      </a:r>
                      <a:endParaRPr lang="zh-CN" altLang="en-US" dirty="0"/>
                    </a:p>
                  </a:txBody>
                  <a:tcPr/>
                </a:tc>
                <a:tc>
                  <a:txBody>
                    <a:bodyPr/>
                    <a:lstStyle/>
                    <a:p>
                      <a:r>
                        <a:rPr lang="en-US" altLang="zh-CN" dirty="0"/>
                        <a:t>12</a:t>
                      </a:r>
                      <a:endParaRPr lang="zh-CN" altLang="en-US" dirty="0"/>
                    </a:p>
                  </a:txBody>
                  <a:tcPr/>
                </a:tc>
                <a:tc>
                  <a:txBody>
                    <a:bodyPr/>
                    <a:lstStyle/>
                    <a:p>
                      <a:r>
                        <a:rPr lang="en-US" altLang="zh-CN" dirty="0"/>
                        <a:t>132</a:t>
                      </a:r>
                      <a:endParaRPr lang="zh-CN" altLang="en-US" dirty="0"/>
                    </a:p>
                  </a:txBody>
                  <a:tcPr/>
                </a:tc>
                <a:tc>
                  <a:txBody>
                    <a:bodyPr/>
                    <a:lstStyle/>
                    <a:p>
                      <a:r>
                        <a:rPr lang="en-US" altLang="zh-CN" dirty="0"/>
                        <a:t>5</a:t>
                      </a:r>
                      <a:endParaRPr lang="zh-CN" altLang="en-US" dirty="0"/>
                    </a:p>
                  </a:txBody>
                  <a:tcPr/>
                </a:tc>
                <a:tc>
                  <a:txBody>
                    <a:bodyPr/>
                    <a:lstStyle/>
                    <a:p>
                      <a:r>
                        <a:rPr lang="en-US" altLang="zh-CN" dirty="0"/>
                        <a:t>444</a:t>
                      </a:r>
                      <a:endParaRPr lang="zh-CN" altLang="en-US" dirty="0"/>
                    </a:p>
                  </a:txBody>
                  <a:tcPr/>
                </a:tc>
                <a:tc>
                  <a:txBody>
                    <a:bodyPr/>
                    <a:lstStyle/>
                    <a:p>
                      <a:r>
                        <a:rPr lang="en-US" altLang="zh-CN" dirty="0"/>
                        <a:t>444</a:t>
                      </a:r>
                      <a:endParaRPr lang="zh-CN" altLang="en-US" dirty="0"/>
                    </a:p>
                  </a:txBody>
                  <a:tcPr/>
                </a:tc>
                <a:tc>
                  <a:txBody>
                    <a:bodyPr/>
                    <a:lstStyle/>
                    <a:p>
                      <a:r>
                        <a:rPr lang="en-US" altLang="zh-CN" dirty="0"/>
                        <a:t>222</a:t>
                      </a:r>
                      <a:endParaRPr lang="zh-CN" altLang="en-US" dirty="0"/>
                    </a:p>
                  </a:txBody>
                  <a:tcPr/>
                </a:tc>
                <a:extLst>
                  <a:ext uri="{0D108BD9-81ED-4DB2-BD59-A6C34878D82A}">
                    <a16:rowId xmlns:a16="http://schemas.microsoft.com/office/drawing/2014/main" xmlns="" val="4126609089"/>
                  </a:ext>
                </a:extLst>
              </a:tr>
              <a:tr h="365760">
                <a:tc>
                  <a:txBody>
                    <a:bodyPr/>
                    <a:lstStyle/>
                    <a:p>
                      <a:r>
                        <a:rPr lang="en-US" altLang="zh-CN" dirty="0"/>
                        <a:t>4</a:t>
                      </a:r>
                      <a:endParaRPr lang="zh-CN" altLang="en-US" dirty="0"/>
                    </a:p>
                  </a:txBody>
                  <a:tcPr/>
                </a:tc>
                <a:tc>
                  <a:txBody>
                    <a:bodyPr/>
                    <a:lstStyle/>
                    <a:p>
                      <a:r>
                        <a:rPr lang="en-US" altLang="zh-CN" dirty="0"/>
                        <a:t>12</a:t>
                      </a:r>
                      <a:endParaRPr lang="zh-CN" altLang="en-US" dirty="0"/>
                    </a:p>
                  </a:txBody>
                  <a:tcPr/>
                </a:tc>
                <a:tc>
                  <a:txBody>
                    <a:bodyPr/>
                    <a:lstStyle/>
                    <a:p>
                      <a:r>
                        <a:rPr lang="en-US" altLang="zh-CN" dirty="0"/>
                        <a:t>132</a:t>
                      </a:r>
                      <a:endParaRPr lang="zh-CN" altLang="en-US" dirty="0"/>
                    </a:p>
                  </a:txBody>
                  <a:tcPr/>
                </a:tc>
                <a:tc>
                  <a:txBody>
                    <a:bodyPr/>
                    <a:lstStyle/>
                    <a:p>
                      <a:r>
                        <a:rPr lang="en-US" altLang="zh-CN" dirty="0"/>
                        <a:t>5</a:t>
                      </a:r>
                      <a:endParaRPr lang="zh-CN" altLang="en-US" dirty="0"/>
                    </a:p>
                  </a:txBody>
                  <a:tcPr/>
                </a:tc>
                <a:tc>
                  <a:txBody>
                    <a:bodyPr/>
                    <a:lstStyle/>
                    <a:p>
                      <a:r>
                        <a:rPr lang="en-US" altLang="zh-CN" dirty="0"/>
                        <a:t>222</a:t>
                      </a:r>
                      <a:endParaRPr lang="zh-CN" altLang="en-US" dirty="0"/>
                    </a:p>
                  </a:txBody>
                  <a:tcPr/>
                </a:tc>
                <a:tc>
                  <a:txBody>
                    <a:bodyPr/>
                    <a:lstStyle/>
                    <a:p>
                      <a:r>
                        <a:rPr lang="en-US" altLang="zh-CN" dirty="0"/>
                        <a:t>444</a:t>
                      </a:r>
                      <a:endParaRPr lang="zh-CN" altLang="en-US" dirty="0"/>
                    </a:p>
                  </a:txBody>
                  <a:tcPr/>
                </a:tc>
                <a:tc>
                  <a:txBody>
                    <a:bodyPr/>
                    <a:lstStyle/>
                    <a:p>
                      <a:r>
                        <a:rPr lang="en-US" altLang="zh-CN" dirty="0"/>
                        <a:t>222</a:t>
                      </a:r>
                      <a:endParaRPr lang="zh-CN" altLang="en-US" dirty="0"/>
                    </a:p>
                  </a:txBody>
                  <a:tcPr/>
                </a:tc>
                <a:extLst>
                  <a:ext uri="{0D108BD9-81ED-4DB2-BD59-A6C34878D82A}">
                    <a16:rowId xmlns:a16="http://schemas.microsoft.com/office/drawing/2014/main" xmlns="" val="2090782989"/>
                  </a:ext>
                </a:extLst>
              </a:tr>
            </a:tbl>
          </a:graphicData>
        </a:graphic>
      </p:graphicFrame>
    </p:spTree>
    <p:extLst>
      <p:ext uri="{BB962C8B-B14F-4D97-AF65-F5344CB8AC3E}">
        <p14:creationId xmlns:p14="http://schemas.microsoft.com/office/powerpoint/2010/main" val="43469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5" name="圆角矩形 12"/>
          <p:cNvSpPr/>
          <p:nvPr/>
        </p:nvSpPr>
        <p:spPr>
          <a:xfrm>
            <a:off x="1006358" y="945460"/>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1624805" y="917752"/>
            <a:ext cx="3568084"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特征工程</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聚类产生的特征</a:t>
            </a:r>
          </a:p>
        </p:txBody>
      </p:sp>
      <p:graphicFrame>
        <p:nvGraphicFramePr>
          <p:cNvPr id="4" name="图示 3"/>
          <p:cNvGraphicFramePr/>
          <p:nvPr>
            <p:extLst>
              <p:ext uri="{D42A27DB-BD31-4B8C-83A1-F6EECF244321}">
                <p14:modId xmlns:p14="http://schemas.microsoft.com/office/powerpoint/2010/main" val="3168204222"/>
              </p:ext>
            </p:extLst>
          </p:nvPr>
        </p:nvGraphicFramePr>
        <p:xfrm>
          <a:off x="0" y="1783643"/>
          <a:ext cx="6581422" cy="44704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8516692"/>
              </p:ext>
            </p:extLst>
          </p:nvPr>
        </p:nvGraphicFramePr>
        <p:xfrm>
          <a:off x="7406858" y="4258733"/>
          <a:ext cx="4176889" cy="2225040"/>
        </p:xfrm>
        <a:graphic>
          <a:graphicData uri="http://schemas.openxmlformats.org/drawingml/2006/table">
            <a:tbl>
              <a:tblPr firstRow="1" bandRow="1">
                <a:tableStyleId>{5C22544A-7EE6-4342-B048-85BDC9FD1C3A}</a:tableStyleId>
              </a:tblPr>
              <a:tblGrid>
                <a:gridCol w="4176889">
                  <a:extLst>
                    <a:ext uri="{9D8B030D-6E8A-4147-A177-3AD203B41FA5}">
                      <a16:colId xmlns:a16="http://schemas.microsoft.com/office/drawing/2014/main" xmlns="" val="3314468382"/>
                    </a:ext>
                  </a:extLst>
                </a:gridCol>
              </a:tblGrid>
              <a:tr h="370840">
                <a:tc>
                  <a:txBody>
                    <a:bodyPr/>
                    <a:lstStyle/>
                    <a:p>
                      <a:r>
                        <a:rPr lang="zh-CN" altLang="en-US" dirty="0"/>
                        <a:t>聚类属性</a:t>
                      </a:r>
                    </a:p>
                  </a:txBody>
                  <a:tcPr/>
                </a:tc>
                <a:extLst>
                  <a:ext uri="{0D108BD9-81ED-4DB2-BD59-A6C34878D82A}">
                    <a16:rowId xmlns:a16="http://schemas.microsoft.com/office/drawing/2014/main" xmlns="" val="1149915867"/>
                  </a:ext>
                </a:extLst>
              </a:tr>
              <a:tr h="370840">
                <a:tc>
                  <a:txBody>
                    <a:bodyPr/>
                    <a:lstStyle/>
                    <a:p>
                      <a:r>
                        <a:rPr lang="zh-CN" altLang="en-US" sz="1800" b="0" i="0" kern="1200" dirty="0">
                          <a:solidFill>
                            <a:schemeClr val="dk1"/>
                          </a:solidFill>
                          <a:effectLst/>
                          <a:latin typeface="+mn-lt"/>
                          <a:ea typeface="+mn-ea"/>
                          <a:cs typeface="+mn-cs"/>
                        </a:rPr>
                        <a:t>当前酒店历史</a:t>
                      </a:r>
                      <a:r>
                        <a:rPr lang="en-US" altLang="zh-CN" sz="1800" b="0" i="0" kern="1200" dirty="0" err="1">
                          <a:solidFill>
                            <a:schemeClr val="dk1"/>
                          </a:solidFill>
                          <a:effectLst/>
                          <a:latin typeface="+mn-lt"/>
                          <a:ea typeface="+mn-ea"/>
                          <a:cs typeface="+mn-cs"/>
                        </a:rPr>
                        <a:t>cr</a:t>
                      </a:r>
                      <a:endParaRPr lang="zh-CN" altLang="en-US" dirty="0"/>
                    </a:p>
                  </a:txBody>
                  <a:tcPr/>
                </a:tc>
                <a:extLst>
                  <a:ext uri="{0D108BD9-81ED-4DB2-BD59-A6C34878D82A}">
                    <a16:rowId xmlns:a16="http://schemas.microsoft.com/office/drawing/2014/main" xmlns="" val="2418258481"/>
                  </a:ext>
                </a:extLst>
              </a:tr>
              <a:tr h="370840">
                <a:tc>
                  <a:txBody>
                    <a:bodyPr/>
                    <a:lstStyle/>
                    <a:p>
                      <a:r>
                        <a:rPr lang="zh-CN" altLang="en-US" sz="1800" b="0" i="0" kern="1200" dirty="0">
                          <a:solidFill>
                            <a:schemeClr val="dk1"/>
                          </a:solidFill>
                          <a:effectLst/>
                          <a:latin typeface="+mn-lt"/>
                          <a:ea typeface="+mn-ea"/>
                          <a:cs typeface="+mn-cs"/>
                        </a:rPr>
                        <a:t>当前酒店点评数</a:t>
                      </a:r>
                      <a:endParaRPr lang="zh-CN" altLang="en-US" dirty="0"/>
                    </a:p>
                  </a:txBody>
                  <a:tcPr/>
                </a:tc>
                <a:extLst>
                  <a:ext uri="{0D108BD9-81ED-4DB2-BD59-A6C34878D82A}">
                    <a16:rowId xmlns:a16="http://schemas.microsoft.com/office/drawing/2014/main" xmlns="" val="1920003613"/>
                  </a:ext>
                </a:extLst>
              </a:tr>
              <a:tr h="370840">
                <a:tc>
                  <a:txBody>
                    <a:bodyPr/>
                    <a:lstStyle/>
                    <a:p>
                      <a:r>
                        <a:rPr lang="zh-CN" altLang="en-US" sz="1800" b="0" i="0" kern="1200" dirty="0">
                          <a:solidFill>
                            <a:schemeClr val="dk1"/>
                          </a:solidFill>
                          <a:effectLst/>
                          <a:latin typeface="+mn-lt"/>
                          <a:ea typeface="+mn-ea"/>
                          <a:cs typeface="+mn-cs"/>
                        </a:rPr>
                        <a:t>当前酒店评分人数</a:t>
                      </a:r>
                      <a:endParaRPr lang="zh-CN" altLang="en-US" dirty="0"/>
                    </a:p>
                  </a:txBody>
                  <a:tcPr/>
                </a:tc>
                <a:extLst>
                  <a:ext uri="{0D108BD9-81ED-4DB2-BD59-A6C34878D82A}">
                    <a16:rowId xmlns:a16="http://schemas.microsoft.com/office/drawing/2014/main" xmlns="" val="710535681"/>
                  </a:ext>
                </a:extLst>
              </a:tr>
              <a:tr h="370840">
                <a:tc>
                  <a:txBody>
                    <a:bodyPr/>
                    <a:lstStyle/>
                    <a:p>
                      <a:r>
                        <a:rPr lang="zh-CN" altLang="en-US" sz="1800" b="0" i="0" kern="1200" dirty="0">
                          <a:solidFill>
                            <a:schemeClr val="dk1"/>
                          </a:solidFill>
                          <a:effectLst/>
                          <a:latin typeface="+mn-lt"/>
                          <a:ea typeface="+mn-ea"/>
                          <a:cs typeface="+mn-cs"/>
                        </a:rPr>
                        <a:t>当前酒店历史取消率</a:t>
                      </a:r>
                      <a:endParaRPr lang="zh-CN" altLang="en-US" dirty="0"/>
                    </a:p>
                  </a:txBody>
                  <a:tcPr/>
                </a:tc>
                <a:extLst>
                  <a:ext uri="{0D108BD9-81ED-4DB2-BD59-A6C34878D82A}">
                    <a16:rowId xmlns:a16="http://schemas.microsoft.com/office/drawing/2014/main" xmlns="" val="366905451"/>
                  </a:ext>
                </a:extLst>
              </a:tr>
              <a:tr h="370840">
                <a:tc>
                  <a:txBody>
                    <a:bodyPr/>
                    <a:lstStyle/>
                    <a:p>
                      <a:r>
                        <a:rPr lang="zh-CN" altLang="en-US" sz="1800" b="0" i="0" kern="1200" dirty="0">
                          <a:solidFill>
                            <a:schemeClr val="dk1"/>
                          </a:solidFill>
                          <a:effectLst/>
                          <a:latin typeface="+mn-lt"/>
                          <a:ea typeface="+mn-ea"/>
                          <a:cs typeface="+mn-cs"/>
                        </a:rPr>
                        <a:t>当前酒店历史</a:t>
                      </a:r>
                      <a:r>
                        <a:rPr lang="en-US" altLang="zh-CN" sz="1800" b="0" i="0" kern="1200" dirty="0" err="1">
                          <a:solidFill>
                            <a:schemeClr val="dk1"/>
                          </a:solidFill>
                          <a:effectLst/>
                          <a:latin typeface="+mn-lt"/>
                          <a:ea typeface="+mn-ea"/>
                          <a:cs typeface="+mn-cs"/>
                        </a:rPr>
                        <a:t>uv</a:t>
                      </a:r>
                      <a:endParaRPr lang="zh-CN" altLang="en-US" dirty="0"/>
                    </a:p>
                  </a:txBody>
                  <a:tcPr/>
                </a:tc>
                <a:extLst>
                  <a:ext uri="{0D108BD9-81ED-4DB2-BD59-A6C34878D82A}">
                    <a16:rowId xmlns:a16="http://schemas.microsoft.com/office/drawing/2014/main" xmlns="" val="3580178472"/>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639367684"/>
              </p:ext>
            </p:extLst>
          </p:nvPr>
        </p:nvGraphicFramePr>
        <p:xfrm>
          <a:off x="7406858" y="1228084"/>
          <a:ext cx="4352457" cy="2595880"/>
        </p:xfrm>
        <a:graphic>
          <a:graphicData uri="http://schemas.openxmlformats.org/drawingml/2006/table">
            <a:tbl>
              <a:tblPr firstRow="1" bandRow="1">
                <a:tableStyleId>{5C22544A-7EE6-4342-B048-85BDC9FD1C3A}</a:tableStyleId>
              </a:tblPr>
              <a:tblGrid>
                <a:gridCol w="4352457">
                  <a:extLst>
                    <a:ext uri="{9D8B030D-6E8A-4147-A177-3AD203B41FA5}">
                      <a16:colId xmlns:a16="http://schemas.microsoft.com/office/drawing/2014/main" xmlns="" val="3314468382"/>
                    </a:ext>
                  </a:extLst>
                </a:gridCol>
              </a:tblGrid>
              <a:tr h="370840">
                <a:tc>
                  <a:txBody>
                    <a:bodyPr/>
                    <a:lstStyle/>
                    <a:p>
                      <a:r>
                        <a:rPr lang="zh-CN" altLang="en-US" dirty="0"/>
                        <a:t>聚类属性</a:t>
                      </a:r>
                    </a:p>
                  </a:txBody>
                  <a:tcPr/>
                </a:tc>
                <a:extLst>
                  <a:ext uri="{0D108BD9-81ED-4DB2-BD59-A6C34878D82A}">
                    <a16:rowId xmlns:a16="http://schemas.microsoft.com/office/drawing/2014/main" xmlns="" val="1149915867"/>
                  </a:ext>
                </a:extLst>
              </a:tr>
              <a:tr h="370840">
                <a:tc>
                  <a:txBody>
                    <a:bodyPr/>
                    <a:lstStyle/>
                    <a:p>
                      <a:r>
                        <a:rPr lang="zh-CN" altLang="en-US" sz="1800" b="0" i="0" kern="1200" dirty="0">
                          <a:solidFill>
                            <a:schemeClr val="dk1"/>
                          </a:solidFill>
                          <a:effectLst/>
                          <a:latin typeface="+mn-lt"/>
                          <a:ea typeface="+mn-ea"/>
                          <a:cs typeface="+mn-cs"/>
                        </a:rPr>
                        <a:t>近</a:t>
                      </a:r>
                      <a:r>
                        <a:rPr lang="en-US" altLang="zh-CN" sz="1800" b="0" i="0" kern="1200" dirty="0">
                          <a:solidFill>
                            <a:schemeClr val="dk1"/>
                          </a:solidFill>
                          <a:effectLst/>
                          <a:latin typeface="+mn-lt"/>
                          <a:ea typeface="+mn-ea"/>
                          <a:cs typeface="+mn-cs"/>
                        </a:rPr>
                        <a:t>7</a:t>
                      </a:r>
                      <a:r>
                        <a:rPr lang="zh-CN" altLang="en-US" sz="1800" b="0" i="0" kern="1200" dirty="0">
                          <a:solidFill>
                            <a:schemeClr val="dk1"/>
                          </a:solidFill>
                          <a:effectLst/>
                          <a:latin typeface="+mn-lt"/>
                          <a:ea typeface="+mn-ea"/>
                          <a:cs typeface="+mn-cs"/>
                        </a:rPr>
                        <a:t>天用户历史订单数</a:t>
                      </a:r>
                      <a:endParaRPr lang="zh-CN" altLang="en-US" dirty="0"/>
                    </a:p>
                  </a:txBody>
                  <a:tcPr/>
                </a:tc>
                <a:extLst>
                  <a:ext uri="{0D108BD9-81ED-4DB2-BD59-A6C34878D82A}">
                    <a16:rowId xmlns:a16="http://schemas.microsoft.com/office/drawing/2014/main" xmlns="" val="2418258481"/>
                  </a:ext>
                </a:extLst>
              </a:tr>
              <a:tr h="370840">
                <a:tc>
                  <a:txBody>
                    <a:bodyPr/>
                    <a:lstStyle/>
                    <a:p>
                      <a:r>
                        <a:rPr lang="zh-CN" altLang="en-US" sz="1800" b="0" i="0" kern="1200" dirty="0">
                          <a:solidFill>
                            <a:schemeClr val="dk1"/>
                          </a:solidFill>
                          <a:effectLst/>
                          <a:latin typeface="+mn-lt"/>
                          <a:ea typeface="+mn-ea"/>
                          <a:cs typeface="+mn-cs"/>
                        </a:rPr>
                        <a:t>近</a:t>
                      </a:r>
                      <a:r>
                        <a:rPr lang="en-US" altLang="zh-CN" sz="1800" b="0" i="0" kern="1200" dirty="0">
                          <a:solidFill>
                            <a:schemeClr val="dk1"/>
                          </a:solidFill>
                          <a:effectLst/>
                          <a:latin typeface="+mn-lt"/>
                          <a:ea typeface="+mn-ea"/>
                          <a:cs typeface="+mn-cs"/>
                        </a:rPr>
                        <a:t>1</a:t>
                      </a:r>
                      <a:r>
                        <a:rPr lang="zh-CN" altLang="en-US" sz="1800" b="0" i="0" kern="1200" dirty="0">
                          <a:solidFill>
                            <a:schemeClr val="dk1"/>
                          </a:solidFill>
                          <a:effectLst/>
                          <a:latin typeface="+mn-lt"/>
                          <a:ea typeface="+mn-ea"/>
                          <a:cs typeface="+mn-cs"/>
                        </a:rPr>
                        <a:t>年用户历史订单数</a:t>
                      </a:r>
                      <a:endParaRPr lang="zh-CN" altLang="en-US" dirty="0"/>
                    </a:p>
                  </a:txBody>
                  <a:tcPr/>
                </a:tc>
                <a:extLst>
                  <a:ext uri="{0D108BD9-81ED-4DB2-BD59-A6C34878D82A}">
                    <a16:rowId xmlns:a16="http://schemas.microsoft.com/office/drawing/2014/main" xmlns="" val="1920003613"/>
                  </a:ext>
                </a:extLst>
              </a:tr>
              <a:tr h="370840">
                <a:tc>
                  <a:txBody>
                    <a:bodyPr/>
                    <a:lstStyle/>
                    <a:p>
                      <a:r>
                        <a:rPr lang="zh-CN" altLang="en-US" sz="1800" b="0" i="0" kern="1200" dirty="0">
                          <a:solidFill>
                            <a:schemeClr val="dk1"/>
                          </a:solidFill>
                          <a:effectLst/>
                          <a:latin typeface="+mn-lt"/>
                          <a:ea typeface="+mn-ea"/>
                          <a:cs typeface="+mn-cs"/>
                        </a:rPr>
                        <a:t>用户一年内取消订单率</a:t>
                      </a:r>
                      <a:endParaRPr lang="zh-CN" altLang="en-US" dirty="0"/>
                    </a:p>
                  </a:txBody>
                  <a:tcPr/>
                </a:tc>
                <a:extLst>
                  <a:ext uri="{0D108BD9-81ED-4DB2-BD59-A6C34878D82A}">
                    <a16:rowId xmlns:a16="http://schemas.microsoft.com/office/drawing/2014/main" xmlns="" val="710535681"/>
                  </a:ext>
                </a:extLst>
              </a:tr>
              <a:tr h="370840">
                <a:tc>
                  <a:txBody>
                    <a:bodyPr/>
                    <a:lstStyle/>
                    <a:p>
                      <a:r>
                        <a:rPr lang="zh-CN" altLang="en-US" sz="1800" b="0" i="0" kern="1200" dirty="0">
                          <a:solidFill>
                            <a:schemeClr val="dk1"/>
                          </a:solidFill>
                          <a:effectLst/>
                          <a:latin typeface="+mn-lt"/>
                          <a:ea typeface="+mn-ea"/>
                          <a:cs typeface="+mn-cs"/>
                        </a:rPr>
                        <a:t>用户一年内取消订单数</a:t>
                      </a:r>
                      <a:endParaRPr lang="zh-CN" altLang="en-US" dirty="0"/>
                    </a:p>
                  </a:txBody>
                  <a:tcPr/>
                </a:tc>
                <a:extLst>
                  <a:ext uri="{0D108BD9-81ED-4DB2-BD59-A6C34878D82A}">
                    <a16:rowId xmlns:a16="http://schemas.microsoft.com/office/drawing/2014/main" xmlns="" val="366905451"/>
                  </a:ext>
                </a:extLst>
              </a:tr>
              <a:tr h="370840">
                <a:tc>
                  <a:txBody>
                    <a:bodyPr/>
                    <a:lstStyle/>
                    <a:p>
                      <a:r>
                        <a:rPr lang="zh-CN" altLang="en-US" sz="1800" b="0" i="0" kern="1200" dirty="0">
                          <a:solidFill>
                            <a:schemeClr val="dk1"/>
                          </a:solidFill>
                          <a:effectLst/>
                          <a:latin typeface="+mn-lt"/>
                          <a:ea typeface="+mn-ea"/>
                          <a:cs typeface="+mn-cs"/>
                        </a:rPr>
                        <a:t>近</a:t>
                      </a:r>
                      <a:r>
                        <a:rPr lang="en-US" altLang="zh-CN" sz="1800" b="0" i="0" kern="1200" dirty="0">
                          <a:solidFill>
                            <a:schemeClr val="dk1"/>
                          </a:solidFill>
                          <a:effectLst/>
                          <a:latin typeface="+mn-lt"/>
                          <a:ea typeface="+mn-ea"/>
                          <a:cs typeface="+mn-cs"/>
                        </a:rPr>
                        <a:t>3</a:t>
                      </a:r>
                      <a:r>
                        <a:rPr lang="zh-CN" altLang="en-US" sz="1800" b="0" i="0" kern="1200" dirty="0">
                          <a:solidFill>
                            <a:schemeClr val="dk1"/>
                          </a:solidFill>
                          <a:effectLst/>
                          <a:latin typeface="+mn-lt"/>
                          <a:ea typeface="+mn-ea"/>
                          <a:cs typeface="+mn-cs"/>
                        </a:rPr>
                        <a:t>个月用户历史日均访问酒店数</a:t>
                      </a:r>
                      <a:endParaRPr lang="zh-CN" altLang="en-US" dirty="0"/>
                    </a:p>
                  </a:txBody>
                  <a:tcPr/>
                </a:tc>
                <a:extLst>
                  <a:ext uri="{0D108BD9-81ED-4DB2-BD59-A6C34878D82A}">
                    <a16:rowId xmlns:a16="http://schemas.microsoft.com/office/drawing/2014/main" xmlns="" val="3580178472"/>
                  </a:ext>
                </a:extLst>
              </a:tr>
              <a:tr h="370840">
                <a:tc>
                  <a:txBody>
                    <a:bodyPr/>
                    <a:lstStyle/>
                    <a:p>
                      <a:r>
                        <a:rPr lang="zh-CN" altLang="en-US" sz="1800" b="0" i="0" kern="1200" dirty="0">
                          <a:solidFill>
                            <a:schemeClr val="dk1"/>
                          </a:solidFill>
                          <a:effectLst/>
                          <a:latin typeface="+mn-lt"/>
                          <a:ea typeface="+mn-ea"/>
                          <a:cs typeface="+mn-cs"/>
                        </a:rPr>
                        <a:t>用户偏好价格</a:t>
                      </a:r>
                      <a:r>
                        <a:rPr lang="en-US" altLang="zh-CN" sz="1800" b="0" i="0" kern="1200" dirty="0">
                          <a:solidFill>
                            <a:schemeClr val="dk1"/>
                          </a:solidFill>
                          <a:effectLst/>
                          <a:latin typeface="+mn-lt"/>
                          <a:ea typeface="+mn-ea"/>
                          <a:cs typeface="+mn-cs"/>
                        </a:rPr>
                        <a:t>-24</a:t>
                      </a:r>
                      <a:r>
                        <a:rPr lang="zh-CN" altLang="en-US" sz="1800" b="0" i="0" kern="1200" dirty="0">
                          <a:solidFill>
                            <a:schemeClr val="dk1"/>
                          </a:solidFill>
                          <a:effectLst/>
                          <a:latin typeface="+mn-lt"/>
                          <a:ea typeface="+mn-ea"/>
                          <a:cs typeface="+mn-cs"/>
                        </a:rPr>
                        <a:t>小时浏览最多酒店价格</a:t>
                      </a:r>
                      <a:endParaRPr lang="zh-CN" altLang="en-US" dirty="0"/>
                    </a:p>
                  </a:txBody>
                  <a:tcPr/>
                </a:tc>
                <a:extLst>
                  <a:ext uri="{0D108BD9-81ED-4DB2-BD59-A6C34878D82A}">
                    <a16:rowId xmlns:a16="http://schemas.microsoft.com/office/drawing/2014/main" xmlns="" val="2482677063"/>
                  </a:ext>
                </a:extLst>
              </a:tr>
            </a:tbl>
          </a:graphicData>
        </a:graphic>
      </p:graphicFrame>
      <p:sp>
        <p:nvSpPr>
          <p:cNvPr id="8" name="箭头: 右 7"/>
          <p:cNvSpPr/>
          <p:nvPr/>
        </p:nvSpPr>
        <p:spPr>
          <a:xfrm>
            <a:off x="6739464" y="2664179"/>
            <a:ext cx="428980" cy="22577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dirty="0"/>
          </a:p>
        </p:txBody>
      </p:sp>
      <p:sp>
        <p:nvSpPr>
          <p:cNvPr id="12" name="箭头: 右 11"/>
          <p:cNvSpPr/>
          <p:nvPr/>
        </p:nvSpPr>
        <p:spPr>
          <a:xfrm>
            <a:off x="6739464" y="5136444"/>
            <a:ext cx="428980" cy="23480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16006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5559552" y="2526967"/>
            <a:ext cx="47966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559552" y="6030280"/>
            <a:ext cx="4700016" cy="4355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等腰三角形 7"/>
          <p:cNvSpPr/>
          <p:nvPr/>
        </p:nvSpPr>
        <p:spPr>
          <a:xfrm flipV="1">
            <a:off x="9866376" y="2526967"/>
            <a:ext cx="638628" cy="220323"/>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a:off x="5559552" y="5804967"/>
            <a:ext cx="638628" cy="220323"/>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0"/>
          <p:cNvSpPr>
            <a:spLocks noGrp="1"/>
          </p:cNvSpPr>
          <p:nvPr>
            <p:ph type="body" idx="1"/>
          </p:nvPr>
        </p:nvSpPr>
        <p:spPr>
          <a:xfrm>
            <a:off x="5596604" y="2872099"/>
            <a:ext cx="5556818" cy="2517775"/>
          </a:xfrm>
        </p:spPr>
        <p:txBody>
          <a:bodyPr>
            <a:normAutofit/>
          </a:bodyPr>
          <a:lstStyle/>
          <a:p>
            <a:r>
              <a:rPr lang="zh-CN" altLang="en-US" sz="2400" dirty="0"/>
              <a:t>中国科学技术大学</a:t>
            </a:r>
            <a:r>
              <a:rPr lang="en-US" altLang="zh-CN" sz="2400" dirty="0"/>
              <a:t>-</a:t>
            </a:r>
            <a:r>
              <a:rPr lang="zh-CN" altLang="en-US" sz="2400" dirty="0"/>
              <a:t>计算机学院</a:t>
            </a:r>
            <a:r>
              <a:rPr lang="en-US" altLang="zh-CN" sz="2400" dirty="0"/>
              <a:t>-</a:t>
            </a:r>
            <a:r>
              <a:rPr lang="zh-CN" altLang="en-US" sz="2400" dirty="0"/>
              <a:t>研二</a:t>
            </a:r>
            <a:endParaRPr lang="en-US" altLang="zh-CN" sz="2400" dirty="0"/>
          </a:p>
          <a:p>
            <a:r>
              <a:rPr lang="zh-CN" altLang="en-US" sz="2400" dirty="0"/>
              <a:t>研究方向：大数据、车联网</a:t>
            </a:r>
            <a:endParaRPr lang="en-US" altLang="zh-CN" sz="2400" dirty="0"/>
          </a:p>
          <a:p>
            <a:r>
              <a:rPr lang="zh-CN" altLang="en-US" sz="2400" dirty="0"/>
              <a:t>携程云海两次大数据竞赛第一名</a:t>
            </a:r>
            <a:endParaRPr lang="en-US" altLang="zh-CN" sz="2400" dirty="0"/>
          </a:p>
          <a:p>
            <a:r>
              <a:rPr lang="zh-CN" altLang="en-US" sz="2400" dirty="0"/>
              <a:t>阿里天池大数据竞赛多次排名前</a:t>
            </a:r>
            <a:r>
              <a:rPr lang="en-US" altLang="zh-CN" sz="2400" dirty="0"/>
              <a:t>1%</a:t>
            </a:r>
          </a:p>
          <a:p>
            <a:r>
              <a:rPr lang="zh-CN" altLang="en-US" sz="2400" dirty="0"/>
              <a:t>曾在科大讯飞实习</a:t>
            </a:r>
            <a:r>
              <a:rPr lang="en-US" altLang="zh-CN" sz="2400" dirty="0"/>
              <a:t>-</a:t>
            </a:r>
            <a:r>
              <a:rPr lang="zh-CN" altLang="en-US" sz="2400" dirty="0"/>
              <a:t>研究智慧城市</a:t>
            </a:r>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927" y="1388620"/>
            <a:ext cx="2887003" cy="4846986"/>
          </a:xfrm>
          <a:prstGeom prst="rect">
            <a:avLst/>
          </a:prstGeom>
        </p:spPr>
      </p:pic>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17" name="文本框 16"/>
          <p:cNvSpPr txBox="1"/>
          <p:nvPr/>
        </p:nvSpPr>
        <p:spPr>
          <a:xfrm>
            <a:off x="9541605" y="146983"/>
            <a:ext cx="2072807" cy="646331"/>
          </a:xfrm>
          <a:prstGeom prst="rect">
            <a:avLst/>
          </a:prstGeom>
          <a:noFill/>
        </p:spPr>
        <p:txBody>
          <a:bodyPr wrap="square" rtlCol="0">
            <a:spAutoFit/>
          </a:bodyPr>
          <a:lstStyle/>
          <a:p>
            <a:r>
              <a:rPr lang="zh-CN" altLang="en-US" sz="3600" b="1" dirty="0">
                <a:solidFill>
                  <a:srgbClr val="0070C0"/>
                </a:solidFill>
                <a:latin typeface="微软雅黑" panose="020B0503020204020204" pitchFamily="34" charset="-122"/>
                <a:ea typeface="微软雅黑" panose="020B0503020204020204" pitchFamily="34" charset="-122"/>
              </a:rPr>
              <a:t>讲师介绍</a:t>
            </a:r>
          </a:p>
        </p:txBody>
      </p:sp>
      <p:sp>
        <p:nvSpPr>
          <p:cNvPr id="19" name="文本框 18"/>
          <p:cNvSpPr txBox="1"/>
          <p:nvPr/>
        </p:nvSpPr>
        <p:spPr>
          <a:xfrm>
            <a:off x="2016300" y="3144037"/>
            <a:ext cx="2048256" cy="523220"/>
          </a:xfrm>
          <a:prstGeom prst="rect">
            <a:avLst/>
          </a:prstGeom>
          <a:noFill/>
        </p:spPr>
        <p:txBody>
          <a:bodyPr wrap="square" rtlCol="0">
            <a:spAutoFit/>
          </a:bodyPr>
          <a:lstStyle/>
          <a:p>
            <a:pPr algn="ctr"/>
            <a:r>
              <a:rPr lang="zh-CN" altLang="en-US" sz="1400" dirty="0"/>
              <a:t>请在此插入照片</a:t>
            </a:r>
            <a:endParaRPr lang="en-US" altLang="zh-CN" sz="1400" dirty="0"/>
          </a:p>
          <a:p>
            <a:pPr algn="ctr"/>
            <a:r>
              <a:rPr lang="en-US" altLang="zh-CN" sz="1400" dirty="0"/>
              <a:t>(</a:t>
            </a:r>
            <a:r>
              <a:rPr lang="zh-CN" altLang="en-US" sz="1400" dirty="0"/>
              <a:t>直接覆盖在中间区域</a:t>
            </a:r>
            <a:r>
              <a:rPr lang="en-US" altLang="zh-CN" sz="1400" dirty="0"/>
              <a:t>)</a:t>
            </a:r>
            <a:endParaRPr lang="zh-CN" altLang="en-US" sz="1400" dirty="0"/>
          </a:p>
        </p:txBody>
      </p:sp>
      <p:sp>
        <p:nvSpPr>
          <p:cNvPr id="21" name="文本框 20"/>
          <p:cNvSpPr txBox="1"/>
          <p:nvPr/>
        </p:nvSpPr>
        <p:spPr>
          <a:xfrm>
            <a:off x="5521524" y="1418116"/>
            <a:ext cx="5175504"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姓名：陈无忌</a:t>
            </a:r>
          </a:p>
        </p:txBody>
      </p:sp>
      <p:pic>
        <p:nvPicPr>
          <p:cNvPr id="2" name="图片 1"/>
          <p:cNvPicPr>
            <a:picLocks noChangeAspect="1"/>
          </p:cNvPicPr>
          <p:nvPr/>
        </p:nvPicPr>
        <p:blipFill>
          <a:blip r:embed="rId4"/>
          <a:stretch>
            <a:fillRect/>
          </a:stretch>
        </p:blipFill>
        <p:spPr>
          <a:xfrm>
            <a:off x="1736374" y="1772059"/>
            <a:ext cx="2608108" cy="392593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200258425"/>
      </p:ext>
    </p:extLst>
  </p:cSld>
  <p:clrMapOvr>
    <a:masterClrMapping/>
  </p:clrMapOvr>
  <mc:AlternateContent xmlns:mc="http://schemas.openxmlformats.org/markup-compatibility/2006">
    <mc:Choice xmlns:p14="http://schemas.microsoft.com/office/powerpoint/2010/main" Requires="p14">
      <p:transition spd="med" p14:dur="700" advTm="10064">
        <p:fade/>
      </p:transition>
    </mc:Choice>
    <mc:Fallback>
      <p:transition spd="med" advTm="10064">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5" name="圆角矩形 12"/>
          <p:cNvSpPr/>
          <p:nvPr/>
        </p:nvSpPr>
        <p:spPr>
          <a:xfrm>
            <a:off x="1006358" y="945460"/>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1624805" y="917752"/>
            <a:ext cx="4177684"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特征工程</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衍生特征</a:t>
            </a:r>
          </a:p>
        </p:txBody>
      </p:sp>
      <p:graphicFrame>
        <p:nvGraphicFramePr>
          <p:cNvPr id="2" name="表格 1"/>
          <p:cNvGraphicFramePr>
            <a:graphicFrameLocks noGrp="1"/>
          </p:cNvGraphicFramePr>
          <p:nvPr>
            <p:extLst>
              <p:ext uri="{D42A27DB-BD31-4B8C-83A1-F6EECF244321}">
                <p14:modId xmlns:p14="http://schemas.microsoft.com/office/powerpoint/2010/main" val="633407622"/>
              </p:ext>
            </p:extLst>
          </p:nvPr>
        </p:nvGraphicFramePr>
        <p:xfrm>
          <a:off x="1862667" y="1537821"/>
          <a:ext cx="8128000" cy="16510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xmlns="" val="1565372277"/>
                    </a:ext>
                  </a:extLst>
                </a:gridCol>
                <a:gridCol w="4064000">
                  <a:extLst>
                    <a:ext uri="{9D8B030D-6E8A-4147-A177-3AD203B41FA5}">
                      <a16:colId xmlns:a16="http://schemas.microsoft.com/office/drawing/2014/main" xmlns="" val="3077455825"/>
                    </a:ext>
                  </a:extLst>
                </a:gridCol>
              </a:tblGrid>
              <a:tr h="370840">
                <a:tc>
                  <a:txBody>
                    <a:bodyPr/>
                    <a:lstStyle/>
                    <a:p>
                      <a:pPr algn="ctr"/>
                      <a:r>
                        <a:rPr lang="zh-CN" altLang="en-US" dirty="0">
                          <a:effectLst/>
                        </a:rPr>
                        <a:t>字段</a:t>
                      </a:r>
                    </a:p>
                  </a:txBody>
                  <a:tcPr marL="190500" marR="190500" marT="0" marB="0" anchor="ctr"/>
                </a:tc>
                <a:tc>
                  <a:txBody>
                    <a:bodyPr/>
                    <a:lstStyle/>
                    <a:p>
                      <a:pPr algn="ctr"/>
                      <a:r>
                        <a:rPr lang="zh-CN" altLang="en-US">
                          <a:effectLst/>
                        </a:rPr>
                        <a:t>解释</a:t>
                      </a:r>
                    </a:p>
                  </a:txBody>
                  <a:tcPr marL="190500" marR="190500" marT="0" marB="0" anchor="ctr"/>
                </a:tc>
                <a:extLst>
                  <a:ext uri="{0D108BD9-81ED-4DB2-BD59-A6C34878D82A}">
                    <a16:rowId xmlns:a16="http://schemas.microsoft.com/office/drawing/2014/main" xmlns="" val="3299889526"/>
                  </a:ext>
                </a:extLst>
              </a:tr>
              <a:tr h="370840">
                <a:tc>
                  <a:txBody>
                    <a:bodyPr/>
                    <a:lstStyle/>
                    <a:p>
                      <a:pPr algn="ctr"/>
                      <a:r>
                        <a:rPr lang="en-US">
                          <a:effectLst/>
                        </a:rPr>
                        <a:t>sampleid</a:t>
                      </a:r>
                    </a:p>
                  </a:txBody>
                  <a:tcPr marL="190500" marR="190500" marT="76200" marB="76200" anchor="ctr"/>
                </a:tc>
                <a:tc>
                  <a:txBody>
                    <a:bodyPr/>
                    <a:lstStyle/>
                    <a:p>
                      <a:pPr algn="ctr"/>
                      <a:r>
                        <a:rPr lang="zh-CN" altLang="en-US">
                          <a:effectLst/>
                        </a:rPr>
                        <a:t>样本</a:t>
                      </a:r>
                      <a:r>
                        <a:rPr lang="en-US">
                          <a:effectLst/>
                        </a:rPr>
                        <a:t>id</a:t>
                      </a:r>
                    </a:p>
                  </a:txBody>
                  <a:tcPr marL="190500" marR="190500" marT="76200" marB="76200" anchor="ctr"/>
                </a:tc>
                <a:extLst>
                  <a:ext uri="{0D108BD9-81ED-4DB2-BD59-A6C34878D82A}">
                    <a16:rowId xmlns:a16="http://schemas.microsoft.com/office/drawing/2014/main" xmlns="" val="4040852833"/>
                  </a:ext>
                </a:extLst>
              </a:tr>
              <a:tr h="370840">
                <a:tc>
                  <a:txBody>
                    <a:bodyPr/>
                    <a:lstStyle/>
                    <a:p>
                      <a:pPr algn="ctr"/>
                      <a:r>
                        <a:rPr lang="en-US" dirty="0">
                          <a:effectLst/>
                        </a:rPr>
                        <a:t>d</a:t>
                      </a:r>
                    </a:p>
                  </a:txBody>
                  <a:tcPr marL="190500" marR="190500" marT="76200" marB="76200" anchor="ctr"/>
                </a:tc>
                <a:tc>
                  <a:txBody>
                    <a:bodyPr/>
                    <a:lstStyle/>
                    <a:p>
                      <a:pPr algn="ctr"/>
                      <a:r>
                        <a:rPr lang="zh-CN" altLang="en-US" dirty="0">
                          <a:effectLst/>
                        </a:rPr>
                        <a:t>访问日期</a:t>
                      </a:r>
                    </a:p>
                  </a:txBody>
                  <a:tcPr marL="190500" marR="190500" marT="76200" marB="76200" anchor="ctr"/>
                </a:tc>
                <a:extLst>
                  <a:ext uri="{0D108BD9-81ED-4DB2-BD59-A6C34878D82A}">
                    <a16:rowId xmlns:a16="http://schemas.microsoft.com/office/drawing/2014/main" xmlns="" val="3863978046"/>
                  </a:ext>
                </a:extLst>
              </a:tr>
              <a:tr h="370840">
                <a:tc>
                  <a:txBody>
                    <a:bodyPr/>
                    <a:lstStyle/>
                    <a:p>
                      <a:pPr algn="ctr"/>
                      <a:r>
                        <a:rPr lang="en-US" dirty="0">
                          <a:effectLst/>
                        </a:rPr>
                        <a:t>arrival</a:t>
                      </a:r>
                    </a:p>
                  </a:txBody>
                  <a:tcPr marL="190500" marR="190500" marT="76200" marB="76200" anchor="ctr"/>
                </a:tc>
                <a:tc>
                  <a:txBody>
                    <a:bodyPr/>
                    <a:lstStyle/>
                    <a:p>
                      <a:pPr algn="ctr"/>
                      <a:r>
                        <a:rPr lang="zh-CN" altLang="en-US" dirty="0">
                          <a:effectLst/>
                        </a:rPr>
                        <a:t>入住日期</a:t>
                      </a:r>
                    </a:p>
                  </a:txBody>
                  <a:tcPr marL="190500" marR="190500" marT="76200" marB="76200" anchor="ctr"/>
                </a:tc>
                <a:extLst>
                  <a:ext uri="{0D108BD9-81ED-4DB2-BD59-A6C34878D82A}">
                    <a16:rowId xmlns:a16="http://schemas.microsoft.com/office/drawing/2014/main" xmlns="" val="3706110493"/>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664230563"/>
              </p:ext>
            </p:extLst>
          </p:nvPr>
        </p:nvGraphicFramePr>
        <p:xfrm>
          <a:off x="1862667" y="4196354"/>
          <a:ext cx="8128000" cy="20777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xmlns="" val="1565372277"/>
                    </a:ext>
                  </a:extLst>
                </a:gridCol>
                <a:gridCol w="4064000">
                  <a:extLst>
                    <a:ext uri="{9D8B030D-6E8A-4147-A177-3AD203B41FA5}">
                      <a16:colId xmlns:a16="http://schemas.microsoft.com/office/drawing/2014/main" xmlns="" val="3077455825"/>
                    </a:ext>
                  </a:extLst>
                </a:gridCol>
              </a:tblGrid>
              <a:tr h="370840">
                <a:tc>
                  <a:txBody>
                    <a:bodyPr/>
                    <a:lstStyle/>
                    <a:p>
                      <a:pPr algn="ctr"/>
                      <a:r>
                        <a:rPr lang="zh-CN" altLang="en-US" dirty="0">
                          <a:effectLst/>
                        </a:rPr>
                        <a:t>字段</a:t>
                      </a:r>
                    </a:p>
                  </a:txBody>
                  <a:tcPr marL="190500" marR="190500" marT="0" marB="0" anchor="ctr"/>
                </a:tc>
                <a:tc>
                  <a:txBody>
                    <a:bodyPr/>
                    <a:lstStyle/>
                    <a:p>
                      <a:pPr algn="ctr"/>
                      <a:r>
                        <a:rPr lang="zh-CN" altLang="en-US">
                          <a:effectLst/>
                        </a:rPr>
                        <a:t>解释</a:t>
                      </a:r>
                    </a:p>
                  </a:txBody>
                  <a:tcPr marL="190500" marR="190500" marT="0" marB="0" anchor="ctr"/>
                </a:tc>
                <a:extLst>
                  <a:ext uri="{0D108BD9-81ED-4DB2-BD59-A6C34878D82A}">
                    <a16:rowId xmlns:a16="http://schemas.microsoft.com/office/drawing/2014/main" xmlns="" val="3299889526"/>
                  </a:ext>
                </a:extLst>
              </a:tr>
              <a:tr h="370840">
                <a:tc>
                  <a:txBody>
                    <a:bodyPr/>
                    <a:lstStyle/>
                    <a:p>
                      <a:pPr algn="ctr"/>
                      <a:r>
                        <a:rPr lang="en-US" dirty="0" err="1">
                          <a:effectLst/>
                        </a:rPr>
                        <a:t>sampleid</a:t>
                      </a:r>
                      <a:endParaRPr lang="en-US" dirty="0">
                        <a:effectLst/>
                      </a:endParaRPr>
                    </a:p>
                  </a:txBody>
                  <a:tcPr marL="190500" marR="190500" marT="76200" marB="76200" anchor="ctr"/>
                </a:tc>
                <a:tc>
                  <a:txBody>
                    <a:bodyPr/>
                    <a:lstStyle/>
                    <a:p>
                      <a:pPr algn="ctr"/>
                      <a:r>
                        <a:rPr lang="zh-CN" altLang="en-US">
                          <a:effectLst/>
                        </a:rPr>
                        <a:t>样本</a:t>
                      </a:r>
                      <a:r>
                        <a:rPr lang="en-US">
                          <a:effectLst/>
                        </a:rPr>
                        <a:t>id</a:t>
                      </a:r>
                    </a:p>
                  </a:txBody>
                  <a:tcPr marL="190500" marR="190500" marT="76200" marB="76200" anchor="ctr"/>
                </a:tc>
                <a:extLst>
                  <a:ext uri="{0D108BD9-81ED-4DB2-BD59-A6C34878D82A}">
                    <a16:rowId xmlns:a16="http://schemas.microsoft.com/office/drawing/2014/main" xmlns="" val="4040852833"/>
                  </a:ext>
                </a:extLst>
              </a:tr>
              <a:tr h="370840">
                <a:tc>
                  <a:txBody>
                    <a:bodyPr/>
                    <a:lstStyle/>
                    <a:p>
                      <a:pPr algn="ctr"/>
                      <a:r>
                        <a:rPr lang="en-US" altLang="zh-CN" dirty="0">
                          <a:effectLst/>
                        </a:rPr>
                        <a:t>intervals</a:t>
                      </a:r>
                      <a:endParaRPr lang="en-US" dirty="0">
                        <a:effectLst/>
                      </a:endParaRPr>
                    </a:p>
                  </a:txBody>
                  <a:tcPr marL="190500" marR="190500" marT="76200" marB="76200" anchor="ctr"/>
                </a:tc>
                <a:tc>
                  <a:txBody>
                    <a:bodyPr/>
                    <a:lstStyle/>
                    <a:p>
                      <a:pPr algn="ctr"/>
                      <a:r>
                        <a:rPr lang="zh-CN" altLang="en-US" dirty="0">
                          <a:effectLst/>
                        </a:rPr>
                        <a:t>访问日期和入住日期的差值</a:t>
                      </a:r>
                    </a:p>
                  </a:txBody>
                  <a:tcPr marL="190500" marR="190500" marT="76200" marB="76200" anchor="ctr"/>
                </a:tc>
                <a:extLst>
                  <a:ext uri="{0D108BD9-81ED-4DB2-BD59-A6C34878D82A}">
                    <a16:rowId xmlns:a16="http://schemas.microsoft.com/office/drawing/2014/main" xmlns="" val="3863978046"/>
                  </a:ext>
                </a:extLst>
              </a:tr>
              <a:tr h="370840">
                <a:tc>
                  <a:txBody>
                    <a:bodyPr/>
                    <a:lstStyle/>
                    <a:p>
                      <a:pPr algn="ctr"/>
                      <a:r>
                        <a:rPr lang="en-US" altLang="zh-CN" dirty="0" err="1">
                          <a:effectLst/>
                        </a:rPr>
                        <a:t>D_ifweekend</a:t>
                      </a:r>
                      <a:endParaRPr lang="en-US" dirty="0">
                        <a:effectLst/>
                      </a:endParaRPr>
                    </a:p>
                  </a:txBody>
                  <a:tcPr marL="190500" marR="190500" marT="76200" marB="76200" anchor="ctr"/>
                </a:tc>
                <a:tc>
                  <a:txBody>
                    <a:bodyPr/>
                    <a:lstStyle/>
                    <a:p>
                      <a:pPr algn="ctr"/>
                      <a:r>
                        <a:rPr lang="zh-CN" altLang="en-US" dirty="0">
                          <a:effectLst/>
                        </a:rPr>
                        <a:t>访问日期是否是周末</a:t>
                      </a:r>
                    </a:p>
                  </a:txBody>
                  <a:tcPr marL="190500" marR="190500" marT="76200" marB="76200" anchor="ctr"/>
                </a:tc>
                <a:extLst>
                  <a:ext uri="{0D108BD9-81ED-4DB2-BD59-A6C34878D82A}">
                    <a16:rowId xmlns:a16="http://schemas.microsoft.com/office/drawing/2014/main" xmlns="" val="370611049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effectLst/>
                        </a:rPr>
                        <a:t>arrival_ifweekend</a:t>
                      </a:r>
                      <a:endParaRPr lang="en-US" altLang="zh-CN" dirty="0">
                        <a:effectLst/>
                      </a:endParaRPr>
                    </a:p>
                  </a:txBody>
                  <a:tcPr marL="190500" marR="190500" marT="76200" marB="762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effectLst/>
                        </a:rPr>
                        <a:t>入住日期是否是周末</a:t>
                      </a:r>
                    </a:p>
                  </a:txBody>
                  <a:tcPr marL="190500" marR="190500" marT="76200" marB="76200" anchor="ctr"/>
                </a:tc>
                <a:extLst>
                  <a:ext uri="{0D108BD9-81ED-4DB2-BD59-A6C34878D82A}">
                    <a16:rowId xmlns:a16="http://schemas.microsoft.com/office/drawing/2014/main" xmlns="" val="4120791568"/>
                  </a:ext>
                </a:extLst>
              </a:tr>
            </a:tbl>
          </a:graphicData>
        </a:graphic>
      </p:graphicFrame>
      <p:sp>
        <p:nvSpPr>
          <p:cNvPr id="4" name="箭头: 下 3"/>
          <p:cNvSpPr/>
          <p:nvPr/>
        </p:nvSpPr>
        <p:spPr>
          <a:xfrm>
            <a:off x="5554133" y="3386667"/>
            <a:ext cx="372534" cy="699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dirty="0"/>
          </a:p>
        </p:txBody>
      </p:sp>
    </p:spTree>
    <p:extLst>
      <p:ext uri="{BB962C8B-B14F-4D97-AF65-F5344CB8AC3E}">
        <p14:creationId xmlns:p14="http://schemas.microsoft.com/office/powerpoint/2010/main" val="323556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13" name="圆角矩形 12"/>
          <p:cNvSpPr/>
          <p:nvPr/>
        </p:nvSpPr>
        <p:spPr>
          <a:xfrm>
            <a:off x="6735360" y="1794550"/>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18" name="矩形 17"/>
          <p:cNvSpPr/>
          <p:nvPr/>
        </p:nvSpPr>
        <p:spPr>
          <a:xfrm>
            <a:off x="7353807" y="1766842"/>
            <a:ext cx="182640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问题分析</a:t>
            </a:r>
          </a:p>
        </p:txBody>
      </p:sp>
      <p:sp>
        <p:nvSpPr>
          <p:cNvPr id="25" name="圆角矩形 24"/>
          <p:cNvSpPr/>
          <p:nvPr/>
        </p:nvSpPr>
        <p:spPr>
          <a:xfrm>
            <a:off x="6735360" y="2533876"/>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sp>
        <p:nvSpPr>
          <p:cNvPr id="26" name="圆角矩形 25"/>
          <p:cNvSpPr/>
          <p:nvPr/>
        </p:nvSpPr>
        <p:spPr>
          <a:xfrm>
            <a:off x="6735360" y="3273202"/>
            <a:ext cx="443345" cy="443345"/>
          </a:xfrm>
          <a:prstGeom prst="round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lumMod val="75000"/>
                  </a:schemeClr>
                </a:solidFill>
                <a:latin typeface="微软雅黑" panose="020B0503020204020204" pitchFamily="34" charset="-122"/>
                <a:ea typeface="微软雅黑" panose="020B0503020204020204" pitchFamily="34" charset="-122"/>
              </a:rPr>
              <a:t>3</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7" name="圆角矩形 26"/>
          <p:cNvSpPr/>
          <p:nvPr/>
        </p:nvSpPr>
        <p:spPr>
          <a:xfrm>
            <a:off x="6735360" y="4012528"/>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p:txBody>
      </p:sp>
      <p:sp>
        <p:nvSpPr>
          <p:cNvPr id="28" name="圆角矩形 27"/>
          <p:cNvSpPr/>
          <p:nvPr/>
        </p:nvSpPr>
        <p:spPr>
          <a:xfrm>
            <a:off x="6735360" y="4751854"/>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p:txBody>
      </p:sp>
      <p:sp>
        <p:nvSpPr>
          <p:cNvPr id="29" name="标题 1"/>
          <p:cNvSpPr txBox="1">
            <a:spLocks/>
          </p:cNvSpPr>
          <p:nvPr/>
        </p:nvSpPr>
        <p:spPr>
          <a:xfrm>
            <a:off x="2609159" y="2680199"/>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algn="ctr"/>
            <a:r>
              <a:rPr lang="zh-CN" altLang="en-US" sz="4400" kern="2200" dirty="0">
                <a:latin typeface="Calibri" panose="020F0502020204030204" pitchFamily="34" charset="0"/>
              </a:rPr>
              <a:t>目 录</a:t>
            </a:r>
            <a:endParaRPr lang="en-US" altLang="zh-CN" sz="4400" kern="2200" dirty="0">
              <a:latin typeface="Calibri" panose="020F0502020204030204" pitchFamily="34" charset="0"/>
            </a:endParaRPr>
          </a:p>
          <a:p>
            <a:pPr algn="ctr"/>
            <a:r>
              <a:rPr lang="en-US" altLang="zh-CN" sz="2400" b="0" kern="22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rPr>
              <a:t>CONTENTS</a:t>
            </a:r>
            <a:endParaRPr lang="zh-CN" altLang="en-US" sz="2400" b="0" kern="22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0" name="弧形 29"/>
          <p:cNvSpPr/>
          <p:nvPr/>
        </p:nvSpPr>
        <p:spPr>
          <a:xfrm>
            <a:off x="2323998" y="2677145"/>
            <a:ext cx="1376295" cy="1376295"/>
          </a:xfrm>
          <a:prstGeom prst="arc">
            <a:avLst>
              <a:gd name="adj1" fmla="val 3225363"/>
              <a:gd name="adj2" fmla="val 18910614"/>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p>
        </p:txBody>
      </p:sp>
      <p:sp>
        <p:nvSpPr>
          <p:cNvPr id="31" name="矩形 30"/>
          <p:cNvSpPr/>
          <p:nvPr/>
        </p:nvSpPr>
        <p:spPr>
          <a:xfrm>
            <a:off x="7353807" y="2481589"/>
            <a:ext cx="182640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特征工程</a:t>
            </a:r>
          </a:p>
        </p:txBody>
      </p:sp>
      <p:sp>
        <p:nvSpPr>
          <p:cNvPr id="32" name="矩形 31"/>
          <p:cNvSpPr/>
          <p:nvPr/>
        </p:nvSpPr>
        <p:spPr>
          <a:xfrm>
            <a:off x="7353807" y="3220915"/>
            <a:ext cx="2433660"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模型原理及调参</a:t>
            </a:r>
          </a:p>
        </p:txBody>
      </p:sp>
      <p:sp>
        <p:nvSpPr>
          <p:cNvPr id="33" name="矩形 32"/>
          <p:cNvSpPr/>
          <p:nvPr/>
        </p:nvSpPr>
        <p:spPr>
          <a:xfrm>
            <a:off x="7353807" y="3969553"/>
            <a:ext cx="182640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模型融合</a:t>
            </a:r>
          </a:p>
        </p:txBody>
      </p:sp>
      <p:sp>
        <p:nvSpPr>
          <p:cNvPr id="34" name="矩形 33"/>
          <p:cNvSpPr/>
          <p:nvPr/>
        </p:nvSpPr>
        <p:spPr>
          <a:xfrm>
            <a:off x="7353807" y="4699567"/>
            <a:ext cx="182640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总结</a:t>
            </a:r>
          </a:p>
        </p:txBody>
      </p:sp>
    </p:spTree>
    <p:extLst>
      <p:ext uri="{BB962C8B-B14F-4D97-AF65-F5344CB8AC3E}">
        <p14:creationId xmlns:p14="http://schemas.microsoft.com/office/powerpoint/2010/main" val="384399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4" name="圆角矩形 12"/>
          <p:cNvSpPr/>
          <p:nvPr/>
        </p:nvSpPr>
        <p:spPr>
          <a:xfrm>
            <a:off x="1006358" y="945460"/>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p:txBody>
      </p:sp>
      <p:sp>
        <p:nvSpPr>
          <p:cNvPr id="5" name="矩形 4"/>
          <p:cNvSpPr/>
          <p:nvPr/>
        </p:nvSpPr>
        <p:spPr>
          <a:xfrm>
            <a:off x="1624805" y="917752"/>
            <a:ext cx="4177684"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模型原理及调参</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尝试的模型</a:t>
            </a:r>
          </a:p>
        </p:txBody>
      </p:sp>
      <p:graphicFrame>
        <p:nvGraphicFramePr>
          <p:cNvPr id="3" name="表格 2"/>
          <p:cNvGraphicFramePr>
            <a:graphicFrameLocks noGrp="1"/>
          </p:cNvGraphicFramePr>
          <p:nvPr/>
        </p:nvGraphicFramePr>
        <p:xfrm>
          <a:off x="1449703" y="1953103"/>
          <a:ext cx="10094597" cy="4123975"/>
        </p:xfrm>
        <a:graphic>
          <a:graphicData uri="http://schemas.openxmlformats.org/drawingml/2006/table">
            <a:tbl>
              <a:tblPr firstRow="1" bandRow="1">
                <a:tableStyleId>{5C22544A-7EE6-4342-B048-85BDC9FD1C3A}</a:tableStyleId>
              </a:tblPr>
              <a:tblGrid>
                <a:gridCol w="2360215">
                  <a:extLst>
                    <a:ext uri="{9D8B030D-6E8A-4147-A177-3AD203B41FA5}">
                      <a16:colId xmlns:a16="http://schemas.microsoft.com/office/drawing/2014/main" xmlns="" val="20000"/>
                    </a:ext>
                  </a:extLst>
                </a:gridCol>
                <a:gridCol w="1312083">
                  <a:extLst>
                    <a:ext uri="{9D8B030D-6E8A-4147-A177-3AD203B41FA5}">
                      <a16:colId xmlns:a16="http://schemas.microsoft.com/office/drawing/2014/main" xmlns="" val="20001"/>
                    </a:ext>
                  </a:extLst>
                </a:gridCol>
                <a:gridCol w="1094654">
                  <a:extLst>
                    <a:ext uri="{9D8B030D-6E8A-4147-A177-3AD203B41FA5}">
                      <a16:colId xmlns:a16="http://schemas.microsoft.com/office/drawing/2014/main" xmlns="" val="20002"/>
                    </a:ext>
                  </a:extLst>
                </a:gridCol>
                <a:gridCol w="5327645">
                  <a:extLst>
                    <a:ext uri="{9D8B030D-6E8A-4147-A177-3AD203B41FA5}">
                      <a16:colId xmlns:a16="http://schemas.microsoft.com/office/drawing/2014/main" xmlns="" val="20003"/>
                    </a:ext>
                  </a:extLst>
                </a:gridCol>
              </a:tblGrid>
              <a:tr h="634777">
                <a:tc>
                  <a:txBody>
                    <a:bodyPr/>
                    <a:lstStyle/>
                    <a:p>
                      <a:r>
                        <a:rPr lang="zh-CN" altLang="en-US" dirty="0"/>
                        <a:t>模型</a:t>
                      </a:r>
                    </a:p>
                  </a:txBody>
                  <a:tcPr/>
                </a:tc>
                <a:tc>
                  <a:txBody>
                    <a:bodyPr/>
                    <a:lstStyle/>
                    <a:p>
                      <a:r>
                        <a:rPr lang="zh-CN" altLang="en-US" dirty="0"/>
                        <a:t>速度</a:t>
                      </a:r>
                    </a:p>
                  </a:txBody>
                  <a:tcPr/>
                </a:tc>
                <a:tc>
                  <a:txBody>
                    <a:bodyPr/>
                    <a:lstStyle/>
                    <a:p>
                      <a:r>
                        <a:rPr lang="zh-CN" altLang="en-US" dirty="0"/>
                        <a:t>效果</a:t>
                      </a:r>
                    </a:p>
                  </a:txBody>
                  <a:tcPr/>
                </a:tc>
                <a:tc>
                  <a:txBody>
                    <a:bodyPr/>
                    <a:lstStyle/>
                    <a:p>
                      <a:r>
                        <a:rPr lang="zh-CN" altLang="en-US" dirty="0"/>
                        <a:t>特点</a:t>
                      </a:r>
                    </a:p>
                  </a:txBody>
                  <a:tcPr/>
                </a:tc>
                <a:extLst>
                  <a:ext uri="{0D108BD9-81ED-4DB2-BD59-A6C34878D82A}">
                    <a16:rowId xmlns:a16="http://schemas.microsoft.com/office/drawing/2014/main" xmlns="" val="10000"/>
                  </a:ext>
                </a:extLst>
              </a:tr>
              <a:tr h="921639">
                <a:tc>
                  <a:txBody>
                    <a:bodyPr/>
                    <a:lstStyle/>
                    <a:p>
                      <a:r>
                        <a:rPr lang="en-US" altLang="zh-CN" sz="2400" b="0" i="0" kern="1200" dirty="0">
                          <a:solidFill>
                            <a:schemeClr val="dk1"/>
                          </a:solidFill>
                          <a:effectLst/>
                          <a:latin typeface="+mn-lt"/>
                          <a:ea typeface="+mn-ea"/>
                          <a:cs typeface="+mn-cs"/>
                        </a:rPr>
                        <a:t>Logistic</a:t>
                      </a:r>
                      <a:r>
                        <a:rPr lang="zh-CN" altLang="en-US" sz="2400" b="0" i="0" kern="1200" dirty="0">
                          <a:solidFill>
                            <a:schemeClr val="dk1"/>
                          </a:solidFill>
                          <a:effectLst/>
                          <a:latin typeface="+mn-lt"/>
                          <a:ea typeface="+mn-ea"/>
                          <a:cs typeface="+mn-cs"/>
                        </a:rPr>
                        <a:t> </a:t>
                      </a:r>
                      <a:r>
                        <a:rPr lang="en-US" altLang="zh-CN" sz="2400" b="0" i="0" kern="1200" dirty="0">
                          <a:solidFill>
                            <a:schemeClr val="dk1"/>
                          </a:solidFill>
                          <a:effectLst/>
                          <a:latin typeface="+mn-lt"/>
                          <a:ea typeface="+mn-ea"/>
                          <a:cs typeface="+mn-cs"/>
                        </a:rPr>
                        <a:t>Regression</a:t>
                      </a:r>
                      <a:endParaRPr lang="zh-CN" altLang="en-US" sz="2400" dirty="0"/>
                    </a:p>
                  </a:txBody>
                  <a:tcPr/>
                </a:tc>
                <a:tc>
                  <a:txBody>
                    <a:bodyPr/>
                    <a:lstStyle/>
                    <a:p>
                      <a:r>
                        <a:rPr lang="zh-CN" altLang="en-US" sz="2400" dirty="0"/>
                        <a:t>快</a:t>
                      </a:r>
                    </a:p>
                  </a:txBody>
                  <a:tcPr/>
                </a:tc>
                <a:tc>
                  <a:txBody>
                    <a:bodyPr/>
                    <a:lstStyle/>
                    <a:p>
                      <a:r>
                        <a:rPr lang="zh-CN" altLang="en-US" sz="2400" dirty="0"/>
                        <a:t>一般</a:t>
                      </a:r>
                    </a:p>
                  </a:txBody>
                  <a:tcPr/>
                </a:tc>
                <a:tc>
                  <a:txBody>
                    <a:bodyPr/>
                    <a:lstStyle/>
                    <a:p>
                      <a:r>
                        <a:rPr lang="zh-CN" altLang="en-US" sz="2400" dirty="0"/>
                        <a:t>速度快，易于解释。特征空间大或缺失值过多的时候表现欠佳</a:t>
                      </a:r>
                    </a:p>
                  </a:txBody>
                  <a:tcPr/>
                </a:tc>
                <a:extLst>
                  <a:ext uri="{0D108BD9-81ED-4DB2-BD59-A6C34878D82A}">
                    <a16:rowId xmlns:a16="http://schemas.microsoft.com/office/drawing/2014/main" xmlns="" val="10001"/>
                  </a:ext>
                </a:extLst>
              </a:tr>
              <a:tr h="921639">
                <a:tc>
                  <a:txBody>
                    <a:bodyPr/>
                    <a:lstStyle/>
                    <a:p>
                      <a:r>
                        <a:rPr lang="en-US" altLang="zh-CN" sz="2400" dirty="0"/>
                        <a:t>Random</a:t>
                      </a:r>
                      <a:r>
                        <a:rPr lang="zh-CN" altLang="en-US" sz="2400" dirty="0"/>
                        <a:t> </a:t>
                      </a:r>
                      <a:r>
                        <a:rPr lang="en-US" altLang="zh-CN" sz="2400" dirty="0"/>
                        <a:t>Forest</a:t>
                      </a:r>
                      <a:endParaRPr lang="zh-CN" altLang="en-US" sz="2400" dirty="0"/>
                    </a:p>
                  </a:txBody>
                  <a:tcPr/>
                </a:tc>
                <a:tc>
                  <a:txBody>
                    <a:bodyPr/>
                    <a:lstStyle/>
                    <a:p>
                      <a:r>
                        <a:rPr lang="zh-CN" altLang="en-US" sz="2400" dirty="0"/>
                        <a:t>一般</a:t>
                      </a:r>
                    </a:p>
                  </a:txBody>
                  <a:tcPr/>
                </a:tc>
                <a:tc>
                  <a:txBody>
                    <a:bodyPr/>
                    <a:lstStyle/>
                    <a:p>
                      <a:r>
                        <a:rPr lang="zh-CN" altLang="en-US" sz="2400" dirty="0"/>
                        <a:t>一般</a:t>
                      </a:r>
                    </a:p>
                  </a:txBody>
                  <a:tcPr/>
                </a:tc>
                <a:tc>
                  <a:txBody>
                    <a:bodyPr/>
                    <a:lstStyle/>
                    <a:p>
                      <a:r>
                        <a:rPr lang="zh-CN" altLang="en-US" sz="2400" dirty="0"/>
                        <a:t>采用</a:t>
                      </a:r>
                      <a:r>
                        <a:rPr lang="en-US" altLang="zh-CN" sz="2400" dirty="0"/>
                        <a:t>bagging</a:t>
                      </a:r>
                      <a:r>
                        <a:rPr lang="zh-CN" altLang="en-US" sz="2400" dirty="0"/>
                        <a:t>的思想对特征进行采样，抗噪能力强</a:t>
                      </a:r>
                    </a:p>
                  </a:txBody>
                  <a:tcPr/>
                </a:tc>
                <a:extLst>
                  <a:ext uri="{0D108BD9-81ED-4DB2-BD59-A6C34878D82A}">
                    <a16:rowId xmlns:a16="http://schemas.microsoft.com/office/drawing/2014/main" xmlns="" val="10002"/>
                  </a:ext>
                </a:extLst>
              </a:tr>
              <a:tr h="6347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GBDT</a:t>
                      </a:r>
                      <a:endParaRPr lang="zh-CN" altLang="en-US" sz="2400" dirty="0"/>
                    </a:p>
                  </a:txBody>
                  <a:tcPr/>
                </a:tc>
                <a:tc>
                  <a:txBody>
                    <a:bodyPr/>
                    <a:lstStyle/>
                    <a:p>
                      <a:r>
                        <a:rPr lang="zh-CN" altLang="en-US" sz="2400" dirty="0"/>
                        <a:t>一般</a:t>
                      </a:r>
                    </a:p>
                  </a:txBody>
                  <a:tcPr/>
                </a:tc>
                <a:tc>
                  <a:txBody>
                    <a:bodyPr/>
                    <a:lstStyle/>
                    <a:p>
                      <a:r>
                        <a:rPr lang="zh-CN" altLang="en-US" sz="2400" dirty="0"/>
                        <a:t>较好</a:t>
                      </a:r>
                    </a:p>
                  </a:txBody>
                  <a:tcPr/>
                </a:tc>
                <a:tc>
                  <a:txBody>
                    <a:bodyPr/>
                    <a:lstStyle/>
                    <a:p>
                      <a:r>
                        <a:rPr lang="zh-CN" altLang="en-US" sz="2400" dirty="0"/>
                        <a:t>采用</a:t>
                      </a:r>
                      <a:r>
                        <a:rPr lang="en-US" altLang="zh-CN" sz="2400" dirty="0"/>
                        <a:t>boosting</a:t>
                      </a:r>
                      <a:r>
                        <a:rPr lang="zh-CN" altLang="en-US" sz="2400" dirty="0"/>
                        <a:t>思想，对残差迭代，模型拟合效果好</a:t>
                      </a:r>
                    </a:p>
                  </a:txBody>
                  <a:tcPr/>
                </a:tc>
                <a:extLst>
                  <a:ext uri="{0D108BD9-81ED-4DB2-BD59-A6C34878D82A}">
                    <a16:rowId xmlns:a16="http://schemas.microsoft.com/office/drawing/2014/main" xmlns="" val="10003"/>
                  </a:ext>
                </a:extLst>
              </a:tr>
              <a:tr h="634777">
                <a:tc>
                  <a:txBody>
                    <a:bodyPr/>
                    <a:lstStyle/>
                    <a:p>
                      <a:r>
                        <a:rPr lang="en-US" altLang="zh-CN" sz="2400" dirty="0" err="1"/>
                        <a:t>XGBoost</a:t>
                      </a:r>
                      <a:endParaRPr lang="zh-CN" altLang="en-US" sz="2400" dirty="0"/>
                    </a:p>
                  </a:txBody>
                  <a:tcPr/>
                </a:tc>
                <a:tc>
                  <a:txBody>
                    <a:bodyPr/>
                    <a:lstStyle/>
                    <a:p>
                      <a:r>
                        <a:rPr lang="zh-CN" altLang="en-US" sz="2400" dirty="0"/>
                        <a:t>快</a:t>
                      </a:r>
                    </a:p>
                  </a:txBody>
                  <a:tcPr/>
                </a:tc>
                <a:tc>
                  <a:txBody>
                    <a:bodyPr/>
                    <a:lstStyle/>
                    <a:p>
                      <a:r>
                        <a:rPr lang="zh-CN" altLang="en-US" sz="2400" dirty="0"/>
                        <a:t>好</a:t>
                      </a:r>
                    </a:p>
                  </a:txBody>
                  <a:tcPr/>
                </a:tc>
                <a:tc>
                  <a:txBody>
                    <a:bodyPr/>
                    <a:lstStyle/>
                    <a:p>
                      <a:r>
                        <a:rPr lang="zh-CN" altLang="en-US" sz="2400" dirty="0"/>
                        <a:t>针对</a:t>
                      </a:r>
                      <a:r>
                        <a:rPr lang="en-US" altLang="zh-CN" sz="2400" dirty="0" err="1"/>
                        <a:t>gbdt</a:t>
                      </a:r>
                      <a:r>
                        <a:rPr lang="zh-CN" altLang="en-US" sz="2400" dirty="0"/>
                        <a:t>算法改进，增加二阶导及并行化支持</a:t>
                      </a:r>
                    </a:p>
                  </a:txBody>
                  <a:tcPr/>
                </a:tc>
                <a:extLst>
                  <a:ext uri="{0D108BD9-81ED-4DB2-BD59-A6C34878D82A}">
                    <a16:rowId xmlns:a16="http://schemas.microsoft.com/office/drawing/2014/main" xmlns="" val="10004"/>
                  </a:ext>
                </a:extLst>
              </a:tr>
            </a:tbl>
          </a:graphicData>
        </a:graphic>
      </p:graphicFrame>
      <p:pic>
        <p:nvPicPr>
          <p:cNvPr id="11" name="图片 10"/>
          <p:cNvPicPr>
            <a:picLocks noChangeAspect="1"/>
          </p:cNvPicPr>
          <p:nvPr/>
        </p:nvPicPr>
        <p:blipFill>
          <a:blip r:embed="rId3">
            <a:alphaModFix amt="91000"/>
          </a:blip>
          <a:stretch>
            <a:fillRect/>
          </a:stretch>
        </p:blipFill>
        <p:spPr>
          <a:xfrm>
            <a:off x="2843128" y="5363011"/>
            <a:ext cx="870519" cy="368332"/>
          </a:xfrm>
          <a:prstGeom prst="rect">
            <a:avLst/>
          </a:prstGeom>
        </p:spPr>
      </p:pic>
    </p:spTree>
    <p:extLst>
      <p:ext uri="{BB962C8B-B14F-4D97-AF65-F5344CB8AC3E}">
        <p14:creationId xmlns:p14="http://schemas.microsoft.com/office/powerpoint/2010/main" val="147557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4" name="圆角矩形 12"/>
          <p:cNvSpPr/>
          <p:nvPr/>
        </p:nvSpPr>
        <p:spPr>
          <a:xfrm>
            <a:off x="1006358" y="945460"/>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p:txBody>
      </p:sp>
      <p:sp>
        <p:nvSpPr>
          <p:cNvPr id="5" name="矩形 4"/>
          <p:cNvSpPr/>
          <p:nvPr/>
        </p:nvSpPr>
        <p:spPr>
          <a:xfrm>
            <a:off x="1624805" y="917752"/>
            <a:ext cx="4177684"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模型原理及调参</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rPr>
              <a:t>gbdt</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原理</a:t>
            </a:r>
          </a:p>
        </p:txBody>
      </p:sp>
      <p:sp>
        <p:nvSpPr>
          <p:cNvPr id="2" name="AutoShape 1" descr="http://note.youdao.com/yws/res/640/1AB9DEB71C344C7F8698654F48D31EE8"/>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10" name="矩形: 圆角 7"/>
              <p:cNvSpPr/>
              <p:nvPr/>
            </p:nvSpPr>
            <p:spPr>
              <a:xfrm>
                <a:off x="2709970" y="6086475"/>
                <a:ext cx="7087183" cy="5365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t>弱分类器</a:t>
                </a:r>
                <a14:m>
                  <m:oMath xmlns:m="http://schemas.openxmlformats.org/officeDocument/2006/math">
                    <m:r>
                      <a:rPr lang="zh-CN" altLang="en-US" sz="3600" i="1">
                        <a:latin typeface="Cambria Math" panose="02040503050406030204" pitchFamily="18" charset="0"/>
                      </a:rPr>
                      <m:t>：</m:t>
                    </m:r>
                    <m:r>
                      <a:rPr lang="en-US" altLang="zh-CN" sz="3600" i="1">
                        <a:latin typeface="Cambria Math" panose="02040503050406030204" pitchFamily="18" charset="0"/>
                      </a:rPr>
                      <m:t> </m:t>
                    </m:r>
                    <m:r>
                      <a:rPr lang="en-US" altLang="zh-CN" sz="3600" i="1">
                        <a:latin typeface="Cambria Math" panose="02040503050406030204" pitchFamily="18" charset="0"/>
                      </a:rPr>
                      <m:t>h</m:t>
                    </m:r>
                    <m:d>
                      <m:dPr>
                        <m:ctrlPr>
                          <a:rPr lang="en-US" altLang="zh-CN" sz="3600" i="1">
                            <a:latin typeface="Cambria Math" charset="0"/>
                          </a:rPr>
                        </m:ctrlPr>
                      </m:dPr>
                      <m:e>
                        <m:r>
                          <a:rPr lang="en-US" altLang="zh-CN" sz="3600" i="1">
                            <a:latin typeface="Cambria Math" panose="02040503050406030204" pitchFamily="18" charset="0"/>
                          </a:rPr>
                          <m:t>𝑋</m:t>
                        </m:r>
                      </m:e>
                    </m:d>
                    <m:r>
                      <m:rPr>
                        <m:nor/>
                      </m:rPr>
                      <a:rPr lang="en-US" altLang="zh-CN" sz="3600">
                        <a:latin typeface="Cambria Math" panose="02040503050406030204" pitchFamily="18" charset="0"/>
                      </a:rPr>
                      <m:t> = </m:t>
                    </m:r>
                    <m:r>
                      <a:rPr lang="en-US" altLang="zh-CN" sz="3600" i="1">
                        <a:latin typeface="Cambria Math" panose="02040503050406030204" pitchFamily="18" charset="0"/>
                      </a:rPr>
                      <m:t>𝑦</m:t>
                    </m:r>
                    <m:r>
                      <a:rPr lang="en-US" altLang="zh-CN" sz="3600" i="1">
                        <a:latin typeface="Cambria Math" panose="02040503050406030204" pitchFamily="18" charset="0"/>
                      </a:rPr>
                      <m:t>−</m:t>
                    </m:r>
                    <m:sSub>
                      <m:sSubPr>
                        <m:ctrlPr>
                          <a:rPr lang="en-US" altLang="zh-CN" sz="3600" i="1">
                            <a:latin typeface="Cambria Math" charset="0"/>
                          </a:rPr>
                        </m:ctrlPr>
                      </m:sSubPr>
                      <m:e>
                        <m:r>
                          <a:rPr lang="en-US" altLang="zh-CN" sz="3600" i="1">
                            <a:latin typeface="Cambria Math" panose="02040503050406030204" pitchFamily="18" charset="0"/>
                          </a:rPr>
                          <m:t>𝐹</m:t>
                        </m:r>
                      </m:e>
                      <m:sub>
                        <m:r>
                          <a:rPr lang="en-US" altLang="zh-CN" sz="3600" i="1">
                            <a:latin typeface="Cambria Math" panose="02040503050406030204" pitchFamily="18" charset="0"/>
                          </a:rPr>
                          <m:t>𝑚</m:t>
                        </m:r>
                      </m:sub>
                    </m:sSub>
                    <m:r>
                      <a:rPr lang="en-US" altLang="zh-CN" sz="3600" i="1">
                        <a:latin typeface="Cambria Math" panose="02040503050406030204" pitchFamily="18" charset="0"/>
                      </a:rPr>
                      <m:t>(</m:t>
                    </m:r>
                    <m:r>
                      <a:rPr lang="en-US" altLang="zh-CN" sz="3600" i="1">
                        <a:latin typeface="Cambria Math" panose="02040503050406030204" pitchFamily="18" charset="0"/>
                      </a:rPr>
                      <m:t>𝑋</m:t>
                    </m:r>
                    <m:r>
                      <a:rPr lang="zh-CN" altLang="en-US" sz="3600" b="0" i="1" smtClean="0">
                        <a:latin typeface="Cambria Math" panose="02040503050406030204" pitchFamily="18" charset="0"/>
                      </a:rPr>
                      <m:t>）</m:t>
                    </m:r>
                  </m:oMath>
                </a14:m>
                <a:endParaRPr lang="zh-CN" altLang="en-US" sz="3600" dirty="0"/>
              </a:p>
            </p:txBody>
          </p:sp>
        </mc:Choice>
        <mc:Fallback xmlns="">
          <p:sp>
            <p:nvSpPr>
              <p:cNvPr id="10" name="矩形: 圆角 7"/>
              <p:cNvSpPr>
                <a:spLocks noRot="1" noChangeAspect="1" noMove="1" noResize="1" noEditPoints="1" noAdjustHandles="1" noChangeArrowheads="1" noChangeShapeType="1" noTextEdit="1"/>
              </p:cNvSpPr>
              <p:nvPr/>
            </p:nvSpPr>
            <p:spPr>
              <a:xfrm>
                <a:off x="2709970" y="6086475"/>
                <a:ext cx="7087183" cy="536591"/>
              </a:xfrm>
              <a:prstGeom prst="roundRect">
                <a:avLst/>
              </a:prstGeom>
              <a:blipFill rotWithShape="0">
                <a:blip r:embed="rId4"/>
                <a:stretch>
                  <a:fillRect t="-25556" b="-51111"/>
                </a:stretch>
              </a:blipFill>
            </p:spPr>
            <p:txBody>
              <a:bodyPr/>
              <a:lstStyle/>
              <a:p>
                <a:r>
                  <a:rPr lang="zh-CN" altLang="en-US">
                    <a:noFill/>
                  </a:rPr>
                  <a:t> </a:t>
                </a:r>
              </a:p>
            </p:txBody>
          </p:sp>
        </mc:Fallback>
      </mc:AlternateContent>
      <p:pic>
        <p:nvPicPr>
          <p:cNvPr id="11" name="图片 10"/>
          <p:cNvPicPr>
            <a:picLocks noChangeAspect="1"/>
          </p:cNvPicPr>
          <p:nvPr/>
        </p:nvPicPr>
        <p:blipFill>
          <a:blip r:embed="rId5"/>
          <a:stretch>
            <a:fillRect/>
          </a:stretch>
        </p:blipFill>
        <p:spPr>
          <a:xfrm>
            <a:off x="1912524" y="1741997"/>
            <a:ext cx="8103014" cy="3947622"/>
          </a:xfrm>
          <a:prstGeom prst="rect">
            <a:avLst/>
          </a:prstGeom>
        </p:spPr>
      </p:pic>
      <p:grpSp>
        <p:nvGrpSpPr>
          <p:cNvPr id="14" name="组 13"/>
          <p:cNvGrpSpPr/>
          <p:nvPr/>
        </p:nvGrpSpPr>
        <p:grpSpPr>
          <a:xfrm>
            <a:off x="1624805" y="1741997"/>
            <a:ext cx="1512424" cy="1209059"/>
            <a:chOff x="434135" y="1704773"/>
            <a:chExt cx="1512424" cy="1209059"/>
          </a:xfrm>
        </p:grpSpPr>
        <p:pic>
          <p:nvPicPr>
            <p:cNvPr id="6" name="图片 5"/>
            <p:cNvPicPr>
              <a:picLocks noChangeAspect="1"/>
            </p:cNvPicPr>
            <p:nvPr/>
          </p:nvPicPr>
          <p:blipFill>
            <a:blip r:embed="rId6"/>
            <a:stretch>
              <a:fillRect/>
            </a:stretch>
          </p:blipFill>
          <p:spPr>
            <a:xfrm>
              <a:off x="434135" y="1704773"/>
              <a:ext cx="647700" cy="520700"/>
            </a:xfrm>
            <a:prstGeom prst="rect">
              <a:avLst/>
            </a:prstGeom>
          </p:spPr>
        </p:pic>
        <mc:AlternateContent xmlns:mc="http://schemas.openxmlformats.org/markup-compatibility/2006" xmlns:a14="http://schemas.microsoft.com/office/drawing/2010/main">
          <mc:Choice Requires="a14">
            <p:sp>
              <p:nvSpPr>
                <p:cNvPr id="12" name="文本框 11"/>
                <p:cNvSpPr txBox="1"/>
                <p:nvPr/>
              </p:nvSpPr>
              <p:spPr>
                <a:xfrm>
                  <a:off x="1081835" y="1810240"/>
                  <a:ext cx="8647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latin typeface="Cambria Math" charset="0"/>
                          </a:rPr>
                          <m:t>=−0.1</m:t>
                        </m:r>
                      </m:oMath>
                    </m:oMathPara>
                  </a14:m>
                  <a:endParaRPr kumimoji="1" lang="zh-CN" altLang="en-US" sz="20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081835" y="1810240"/>
                  <a:ext cx="864724" cy="307777"/>
                </a:xfrm>
                <a:prstGeom prst="rect">
                  <a:avLst/>
                </a:prstGeom>
                <a:blipFill rotWithShape="0">
                  <a:blip r:embed="rId7"/>
                  <a:stretch>
                    <a:fillRect l="-2817" r="-5634" b="-7843"/>
                  </a:stretch>
                </a:blipFill>
              </p:spPr>
              <p:txBody>
                <a:bodyPr/>
                <a:lstStyle/>
                <a:p>
                  <a:r>
                    <a:rPr lang="zh-CN" altLang="en-US">
                      <a:noFill/>
                    </a:rPr>
                    <a:t> </a:t>
                  </a:r>
                </a:p>
              </p:txBody>
            </p:sp>
          </mc:Fallback>
        </mc:AlternateContent>
        <p:pic>
          <p:nvPicPr>
            <p:cNvPr id="13" name="图片 12"/>
            <p:cNvPicPr>
              <a:picLocks noChangeAspect="1"/>
            </p:cNvPicPr>
            <p:nvPr/>
          </p:nvPicPr>
          <p:blipFill>
            <a:blip r:embed="rId8"/>
            <a:stretch>
              <a:fillRect/>
            </a:stretch>
          </p:blipFill>
          <p:spPr>
            <a:xfrm>
              <a:off x="472235" y="2278832"/>
              <a:ext cx="609600" cy="635000"/>
            </a:xfrm>
            <a:prstGeom prst="rect">
              <a:avLst/>
            </a:prstGeom>
          </p:spPr>
        </p:pic>
        <mc:AlternateContent xmlns:mc="http://schemas.openxmlformats.org/markup-compatibility/2006" xmlns:a14="http://schemas.microsoft.com/office/drawing/2010/main">
          <mc:Choice Requires="a14">
            <p:sp>
              <p:nvSpPr>
                <p:cNvPr id="17" name="文本框 16"/>
                <p:cNvSpPr txBox="1"/>
                <p:nvPr/>
              </p:nvSpPr>
              <p:spPr>
                <a:xfrm>
                  <a:off x="1081835" y="2442443"/>
                  <a:ext cx="72846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latin typeface="Cambria Math" charset="0"/>
                          </a:rPr>
                          <m:t>=</m:t>
                        </m:r>
                        <m:r>
                          <a:rPr kumimoji="1" lang="zh-CN" altLang="en-US" sz="2000" b="0" i="1" smtClean="0">
                            <a:latin typeface="Cambria Math" charset="0"/>
                          </a:rPr>
                          <m:t> </m:t>
                        </m:r>
                        <m:r>
                          <a:rPr kumimoji="1" lang="en-US" altLang="zh-CN" sz="2000" b="0" i="1" smtClean="0">
                            <a:latin typeface="Cambria Math" charset="0"/>
                          </a:rPr>
                          <m:t>2.9</m:t>
                        </m:r>
                      </m:oMath>
                    </m:oMathPara>
                  </a14:m>
                  <a:endParaRPr kumimoji="1" lang="zh-CN" altLang="en-US" sz="2000" dirty="0"/>
                </a:p>
              </p:txBody>
            </p:sp>
          </mc:Choice>
          <mc:Fallback xmlns="">
            <p:sp>
              <p:nvSpPr>
                <p:cNvPr id="17" name="文本框 16"/>
                <p:cNvSpPr txBox="1">
                  <a:spLocks noRot="1" noChangeAspect="1" noMove="1" noResize="1" noEditPoints="1" noAdjustHandles="1" noChangeArrowheads="1" noChangeShapeType="1" noTextEdit="1"/>
                </p:cNvSpPr>
                <p:nvPr/>
              </p:nvSpPr>
              <p:spPr>
                <a:xfrm>
                  <a:off x="1081835" y="2442443"/>
                  <a:ext cx="728468" cy="307777"/>
                </a:xfrm>
                <a:prstGeom prst="rect">
                  <a:avLst/>
                </a:prstGeom>
                <a:blipFill rotWithShape="0">
                  <a:blip r:embed="rId9"/>
                  <a:stretch>
                    <a:fillRect l="-3361" t="-146000" r="-7563" b="-180000"/>
                  </a:stretch>
                </a:blipFill>
              </p:spPr>
              <p:txBody>
                <a:bodyPr/>
                <a:lstStyle/>
                <a:p>
                  <a:r>
                    <a:rPr lang="zh-CN" altLang="en-US">
                      <a:noFill/>
                    </a:rPr>
                    <a:t> </a:t>
                  </a:r>
                </a:p>
              </p:txBody>
            </p:sp>
          </mc:Fallback>
        </mc:AlternateContent>
      </p:grpSp>
      <p:grpSp>
        <p:nvGrpSpPr>
          <p:cNvPr id="18" name="组 17"/>
          <p:cNvGrpSpPr/>
          <p:nvPr/>
        </p:nvGrpSpPr>
        <p:grpSpPr>
          <a:xfrm>
            <a:off x="9259326" y="1771953"/>
            <a:ext cx="2780784" cy="1209059"/>
            <a:chOff x="434135" y="1704773"/>
            <a:chExt cx="2780784" cy="1209059"/>
          </a:xfrm>
        </p:grpSpPr>
        <p:pic>
          <p:nvPicPr>
            <p:cNvPr id="19" name="图片 18"/>
            <p:cNvPicPr>
              <a:picLocks noChangeAspect="1"/>
            </p:cNvPicPr>
            <p:nvPr/>
          </p:nvPicPr>
          <p:blipFill>
            <a:blip r:embed="rId6"/>
            <a:stretch>
              <a:fillRect/>
            </a:stretch>
          </p:blipFill>
          <p:spPr>
            <a:xfrm>
              <a:off x="434135" y="1704773"/>
              <a:ext cx="647700" cy="520700"/>
            </a:xfrm>
            <a:prstGeom prst="rect">
              <a:avLst/>
            </a:prstGeom>
          </p:spPr>
        </p:pic>
        <mc:AlternateContent xmlns:mc="http://schemas.openxmlformats.org/markup-compatibility/2006" xmlns:a14="http://schemas.microsoft.com/office/drawing/2010/main">
          <mc:Choice Requires="a14">
            <p:sp>
              <p:nvSpPr>
                <p:cNvPr id="20" name="文本框 19"/>
                <p:cNvSpPr txBox="1"/>
                <p:nvPr/>
              </p:nvSpPr>
              <p:spPr>
                <a:xfrm>
                  <a:off x="1081835" y="1810240"/>
                  <a:ext cx="213308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latin typeface="Cambria Math" charset="0"/>
                          </a:rPr>
                          <m:t>=−0.1−</m:t>
                        </m:r>
                        <m:r>
                          <a:rPr kumimoji="1" lang="zh-CN" altLang="en-US" sz="2000" b="0" i="1" smtClean="0">
                            <a:latin typeface="Cambria Math" charset="0"/>
                          </a:rPr>
                          <m:t>（</m:t>
                        </m:r>
                        <m:r>
                          <a:rPr kumimoji="1" lang="en-US" altLang="zh-CN" sz="2000" b="0" i="1" smtClean="0">
                            <a:latin typeface="Cambria Math" charset="0"/>
                          </a:rPr>
                          <m:t>−1</m:t>
                        </m:r>
                        <m:r>
                          <a:rPr kumimoji="1" lang="zh-CN" altLang="en-US" sz="2000" b="0" i="1" smtClean="0">
                            <a:latin typeface="Cambria Math" charset="0"/>
                          </a:rPr>
                          <m:t>）</m:t>
                        </m:r>
                      </m:oMath>
                    </m:oMathPara>
                  </a14:m>
                  <a:endParaRPr kumimoji="1" lang="zh-CN" altLang="en-US" sz="2000" dirty="0"/>
                </a:p>
              </p:txBody>
            </p:sp>
          </mc:Choice>
          <mc:Fallback xmlns="">
            <p:sp>
              <p:nvSpPr>
                <p:cNvPr id="20" name="文本框 19"/>
                <p:cNvSpPr txBox="1">
                  <a:spLocks noRot="1" noChangeAspect="1" noMove="1" noResize="1" noEditPoints="1" noAdjustHandles="1" noChangeArrowheads="1" noChangeShapeType="1" noTextEdit="1"/>
                </p:cNvSpPr>
                <p:nvPr/>
              </p:nvSpPr>
              <p:spPr>
                <a:xfrm>
                  <a:off x="1081835" y="1810240"/>
                  <a:ext cx="2133084" cy="307777"/>
                </a:xfrm>
                <a:prstGeom prst="rect">
                  <a:avLst/>
                </a:prstGeom>
                <a:blipFill rotWithShape="0">
                  <a:blip r:embed="rId10"/>
                  <a:stretch>
                    <a:fillRect l="-571" t="-6000" r="-3714" b="-32000"/>
                  </a:stretch>
                </a:blipFill>
              </p:spPr>
              <p:txBody>
                <a:bodyPr/>
                <a:lstStyle/>
                <a:p>
                  <a:r>
                    <a:rPr lang="zh-CN" altLang="en-US">
                      <a:noFill/>
                    </a:rPr>
                    <a:t> </a:t>
                  </a:r>
                </a:p>
              </p:txBody>
            </p:sp>
          </mc:Fallback>
        </mc:AlternateContent>
        <p:pic>
          <p:nvPicPr>
            <p:cNvPr id="21" name="图片 20"/>
            <p:cNvPicPr>
              <a:picLocks noChangeAspect="1"/>
            </p:cNvPicPr>
            <p:nvPr/>
          </p:nvPicPr>
          <p:blipFill>
            <a:blip r:embed="rId8"/>
            <a:stretch>
              <a:fillRect/>
            </a:stretch>
          </p:blipFill>
          <p:spPr>
            <a:xfrm>
              <a:off x="472235" y="2278832"/>
              <a:ext cx="609600" cy="635000"/>
            </a:xfrm>
            <a:prstGeom prst="rect">
              <a:avLst/>
            </a:prstGeom>
          </p:spPr>
        </p:pic>
        <mc:AlternateContent xmlns:mc="http://schemas.openxmlformats.org/markup-compatibility/2006" xmlns:a14="http://schemas.microsoft.com/office/drawing/2010/main">
          <mc:Choice Requires="a14">
            <p:sp>
              <p:nvSpPr>
                <p:cNvPr id="22" name="文本框 21"/>
                <p:cNvSpPr txBox="1"/>
                <p:nvPr/>
              </p:nvSpPr>
              <p:spPr>
                <a:xfrm>
                  <a:off x="1081835" y="2442443"/>
                  <a:ext cx="1574855" cy="307777"/>
                </a:xfrm>
                <a:prstGeom prst="rect">
                  <a:avLst/>
                </a:prstGeom>
                <a:noFill/>
              </p:spPr>
              <p:txBody>
                <a:bodyPr wrap="none" lIns="0" tIns="0" rIns="0" bIns="0" rtlCol="0">
                  <a:spAutoFit/>
                </a:bodyPr>
                <a:lstStyle/>
                <a:p>
                  <a14:m>
                    <m:oMath xmlns:m="http://schemas.openxmlformats.org/officeDocument/2006/math">
                      <m:r>
                        <a:rPr kumimoji="1" lang="en-US" altLang="zh-CN" sz="2000" b="0" i="1" smtClean="0">
                          <a:latin typeface="Cambria Math" charset="0"/>
                        </a:rPr>
                        <m:t>=</m:t>
                      </m:r>
                      <m:r>
                        <a:rPr kumimoji="1" lang="zh-CN" altLang="en-US" sz="2000" b="0" i="1" smtClean="0">
                          <a:latin typeface="Cambria Math" charset="0"/>
                        </a:rPr>
                        <m:t> </m:t>
                      </m:r>
                      <m:r>
                        <a:rPr kumimoji="1" lang="en-US" altLang="zh-CN" sz="2000" b="0" i="1" smtClean="0">
                          <a:latin typeface="Cambria Math" charset="0"/>
                        </a:rPr>
                        <m:t>2.9</m:t>
                      </m:r>
                    </m:oMath>
                  </a14:m>
                  <a:r>
                    <a:rPr kumimoji="1" lang="zh-CN" altLang="en-US" sz="2000" dirty="0" smtClean="0"/>
                    <a:t> </a:t>
                  </a:r>
                  <a:r>
                    <a:rPr kumimoji="1" lang="en-US" altLang="zh-CN" sz="2000" dirty="0" smtClean="0"/>
                    <a:t>-</a:t>
                  </a:r>
                  <a:r>
                    <a:rPr kumimoji="1" lang="zh-CN" altLang="en-US" sz="2000" dirty="0" smtClean="0"/>
                    <a:t> （</a:t>
                  </a:r>
                  <a:r>
                    <a:rPr kumimoji="1" lang="en-US" altLang="zh-CN" sz="2000" dirty="0" smtClean="0"/>
                    <a:t>2</a:t>
                  </a:r>
                  <a:r>
                    <a:rPr kumimoji="1" lang="zh-CN" altLang="en-US" sz="2000" dirty="0" smtClean="0"/>
                    <a:t>）</a:t>
                  </a:r>
                  <a:endParaRPr kumimoji="1" lang="zh-CN" altLang="en-US" sz="2000" dirty="0"/>
                </a:p>
              </p:txBody>
            </p:sp>
          </mc:Choice>
          <mc:Fallback xmlns="">
            <p:sp>
              <p:nvSpPr>
                <p:cNvPr id="22" name="文本框 21"/>
                <p:cNvSpPr txBox="1">
                  <a:spLocks noRot="1" noChangeAspect="1" noMove="1" noResize="1" noEditPoints="1" noAdjustHandles="1" noChangeArrowheads="1" noChangeShapeType="1" noTextEdit="1"/>
                </p:cNvSpPr>
                <p:nvPr/>
              </p:nvSpPr>
              <p:spPr>
                <a:xfrm>
                  <a:off x="1081835" y="2442443"/>
                  <a:ext cx="1574855" cy="307777"/>
                </a:xfrm>
                <a:prstGeom prst="rect">
                  <a:avLst/>
                </a:prstGeom>
                <a:blipFill rotWithShape="0">
                  <a:blip r:embed="rId11"/>
                  <a:stretch>
                    <a:fillRect l="-3475" t="-146000" r="-9266" b="-1800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08380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4" name="圆角矩形 12"/>
          <p:cNvSpPr/>
          <p:nvPr/>
        </p:nvSpPr>
        <p:spPr>
          <a:xfrm>
            <a:off x="1006358" y="945460"/>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p:txBody>
      </p:sp>
      <p:sp>
        <p:nvSpPr>
          <p:cNvPr id="5" name="矩形 4"/>
          <p:cNvSpPr/>
          <p:nvPr/>
        </p:nvSpPr>
        <p:spPr>
          <a:xfrm>
            <a:off x="1624805" y="917752"/>
            <a:ext cx="4177684"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模型原理及调参</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rPr>
              <a:t>gbdt</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原理</a:t>
            </a:r>
          </a:p>
        </p:txBody>
      </p:sp>
      <mc:AlternateContent xmlns:mc="http://schemas.openxmlformats.org/markup-compatibility/2006" xmlns:a14="http://schemas.microsoft.com/office/drawing/2010/main">
        <mc:Choice Requires="a14">
          <p:sp>
            <p:nvSpPr>
              <p:cNvPr id="7" name="文本框 6"/>
              <p:cNvSpPr txBox="1"/>
              <p:nvPr/>
            </p:nvSpPr>
            <p:spPr>
              <a:xfrm>
                <a:off x="1106000" y="1776873"/>
                <a:ext cx="10438427" cy="4413068"/>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CN" sz="2000" dirty="0"/>
                  <a:t>Gredient boosting:</a:t>
                </a:r>
              </a:p>
              <a:p>
                <a:pPr marL="342900" indent="-342900">
                  <a:lnSpc>
                    <a:spcPct val="150000"/>
                  </a:lnSpc>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𝐼𝑛𝑖𝑡𝑖𝑎𝑙𝑖𝑧𝑒</m:t>
                    </m:r>
                    <m:r>
                      <a:rPr lang="en-US" altLang="zh-CN" sz="2000" b="0" i="1" smtClean="0">
                        <a:latin typeface="Cambria Math" panose="02040503050406030204" pitchFamily="18" charset="0"/>
                      </a:rPr>
                      <m:t> </m:t>
                    </m:r>
                    <m:sSub>
                      <m:sSubPr>
                        <m:ctrlPr>
                          <a:rPr lang="en-US" altLang="zh-CN" sz="2000" b="0" i="1" smtClean="0">
                            <a:latin typeface="Cambria Math"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0</m:t>
                        </m:r>
                      </m:sub>
                    </m:sSub>
                    <m:d>
                      <m:dPr>
                        <m:ctrlPr>
                          <a:rPr lang="en-US" altLang="zh-CN" sz="2000" b="0" i="1" smtClean="0">
                            <a:latin typeface="Cambria Math"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sSub>
                      <m:sSubPr>
                        <m:ctrlPr>
                          <a:rPr lang="en-US" altLang="zh-CN" sz="2000" b="0" i="1" smtClean="0">
                            <a:latin typeface="Cambria Math" charset="0"/>
                          </a:rPr>
                        </m:ctrlPr>
                      </m:sSubPr>
                      <m:e>
                        <m:r>
                          <a:rPr lang="en-US" altLang="zh-CN" sz="2000" b="0" i="1" smtClean="0">
                            <a:latin typeface="Cambria Math" panose="02040503050406030204" pitchFamily="18" charset="0"/>
                          </a:rPr>
                          <m:t>𝑎𝑟𝑔𝑚𝑖𝑛</m:t>
                        </m:r>
                      </m:e>
                      <m:sub>
                        <m:r>
                          <a:rPr lang="zh-CN" altLang="en-US" sz="2000" b="0" i="1" smtClean="0">
                            <a:latin typeface="Cambria Math" panose="02040503050406030204" pitchFamily="18" charset="0"/>
                          </a:rPr>
                          <m:t>𝛾</m:t>
                        </m:r>
                      </m:sub>
                    </m:sSub>
                    <m:nary>
                      <m:naryPr>
                        <m:chr m:val="∑"/>
                        <m:limLoc m:val="subSup"/>
                        <m:ctrlPr>
                          <a:rPr lang="en-US" altLang="zh-CN" sz="2000" b="0" i="1" smtClean="0">
                            <a:latin typeface="Cambria Math" charset="0"/>
                          </a:rPr>
                        </m:ctrlPr>
                      </m:naryPr>
                      <m:sub>
                        <m:r>
                          <m:rPr>
                            <m:brk m:alnAt="25"/>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𝑁</m:t>
                        </m:r>
                      </m:sup>
                      <m:e>
                        <m:r>
                          <a:rPr lang="en-US" altLang="zh-CN" sz="2000" b="0" i="1" smtClean="0">
                            <a:latin typeface="Cambria Math" panose="02040503050406030204" pitchFamily="18" charset="0"/>
                          </a:rPr>
                          <m:t>𝐿</m:t>
                        </m:r>
                        <m:r>
                          <a:rPr lang="en-US" altLang="zh-CN" sz="2000" b="0" i="1" smtClean="0">
                            <a:latin typeface="Cambria Math" panose="02040503050406030204" pitchFamily="18" charset="0"/>
                          </a:rPr>
                          <m:t>(</m:t>
                        </m:r>
                        <m:sSub>
                          <m:sSubPr>
                            <m:ctrlPr>
                              <a:rPr lang="en-US" altLang="zh-CN" sz="2000" b="0" i="1" smtClean="0">
                                <a:latin typeface="Cambria Math"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r>
                          <m:rPr>
                            <m:sty m:val="p"/>
                          </m:rPr>
                          <a:rPr lang="el-GR" altLang="zh-CN" sz="2000" b="0" i="1" smtClean="0">
                            <a:latin typeface="Cambria Math" panose="02040503050406030204" pitchFamily="18" charset="0"/>
                            <a:ea typeface="Cambria Math" panose="02040503050406030204" pitchFamily="18" charset="0"/>
                          </a:rPr>
                          <m:t>Φ</m:t>
                        </m:r>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𝑋</m:t>
                            </m:r>
                          </m:e>
                          <m:sub>
                            <m:r>
                              <a:rPr lang="en-US" altLang="zh-CN" sz="2000" b="0" i="1" smtClean="0">
                                <a:latin typeface="Cambria Math" panose="02040503050406030204" pitchFamily="18" charset="0"/>
                                <a:ea typeface="Cambria Math" panose="02040503050406030204" pitchFamily="18" charset="0"/>
                              </a:rPr>
                              <m:t>𝑖</m:t>
                            </m:r>
                          </m:sub>
                        </m:sSub>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𝛾</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rPr>
                          <m:t>)</m:t>
                        </m:r>
                      </m:e>
                    </m:nary>
                  </m:oMath>
                </a14:m>
                <a:endParaRPr lang="en-US" altLang="zh-CN" sz="2000" b="0" dirty="0"/>
              </a:p>
              <a:p>
                <a:pPr marL="342900" indent="-342900">
                  <a:lnSpc>
                    <a:spcPct val="150000"/>
                  </a:lnSpc>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𝑓𝑜𝑟</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𝑀</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𝑑𝑜</m:t>
                    </m:r>
                  </m:oMath>
                </a14:m>
                <a:endParaRPr lang="en-US" altLang="zh-CN" sz="2000" b="0" i="1" dirty="0">
                  <a:latin typeface="Cambria Math" panose="02040503050406030204" pitchFamily="18" charset="0"/>
                </a:endParaRPr>
              </a:p>
              <a:p>
                <a:pPr marL="800100" lvl="1" indent="-342900">
                  <a:lnSpc>
                    <a:spcPct val="150000"/>
                  </a:lnSpc>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𝐶𝑜𝑚𝑝𝑢𝑡𝑒</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𝑡h𝑒</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𝒈𝒓𝒆𝒅𝒊𝒆𝒏𝒕</m:t>
                    </m:r>
                    <m:r>
                      <a:rPr lang="en-US" altLang="zh-CN" sz="2000" b="1" i="1" smtClean="0">
                        <a:latin typeface="Cambria Math" panose="02040503050406030204" pitchFamily="18" charset="0"/>
                      </a:rPr>
                      <m:t> </m:t>
                    </m:r>
                    <m:r>
                      <a:rPr lang="en-US" altLang="zh-CN" sz="2000" b="0" i="1" smtClean="0">
                        <a:latin typeface="Cambria Math" panose="02040503050406030204" pitchFamily="18" charset="0"/>
                      </a:rPr>
                      <m:t>𝑢𝑠𝑖𝑛𝑔</m:t>
                    </m:r>
                    <m:r>
                      <a:rPr lang="en-US" altLang="zh-CN" sz="2000" b="0" i="1" smtClean="0">
                        <a:latin typeface="Cambria Math" panose="02040503050406030204" pitchFamily="18" charset="0"/>
                      </a:rPr>
                      <m:t> </m:t>
                    </m:r>
                    <m:sSub>
                      <m:sSubPr>
                        <m:ctrlPr>
                          <a:rPr lang="en-US" altLang="zh-CN" sz="2000" b="0" i="1" smtClean="0">
                            <a:latin typeface="Cambria Math"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𝑖𝑚</m:t>
                        </m:r>
                      </m:sub>
                    </m:sSub>
                    <m:r>
                      <a:rPr lang="en-US" altLang="zh-CN" sz="2000" b="0" i="1" smtClean="0">
                        <a:latin typeface="Cambria Math" panose="02040503050406030204" pitchFamily="18" charset="0"/>
                      </a:rPr>
                      <m:t>=−</m:t>
                    </m:r>
                    <m:sSub>
                      <m:sSubPr>
                        <m:ctrlPr>
                          <a:rPr lang="en-US" altLang="zh-CN" sz="2000" b="0" i="1" smtClean="0">
                            <a:latin typeface="Cambria Math" charset="0"/>
                          </a:rPr>
                        </m:ctrlPr>
                      </m:sSubPr>
                      <m:e>
                        <m:d>
                          <m:dPr>
                            <m:begChr m:val="["/>
                            <m:endChr m:val="]"/>
                            <m:ctrlPr>
                              <a:rPr lang="en-US" altLang="zh-CN" sz="2000" i="1">
                                <a:latin typeface="Cambria Math" charset="0"/>
                              </a:rPr>
                            </m:ctrlPr>
                          </m:dPr>
                          <m:e>
                            <m:f>
                              <m:fPr>
                                <m:ctrlPr>
                                  <a:rPr lang="en-US" altLang="zh-CN" sz="2000" i="1">
                                    <a:latin typeface="Cambria Math" charset="0"/>
                                  </a:rPr>
                                </m:ctrlPr>
                              </m:fPr>
                              <m:num>
                                <m:r>
                                  <a:rPr lang="zh-CN" altLang="en-US" sz="2000" i="1">
                                    <a:latin typeface="Cambria Math" panose="02040503050406030204" pitchFamily="18" charset="0"/>
                                  </a:rPr>
                                  <m:t>𝜕</m:t>
                                </m:r>
                                <m:r>
                                  <a:rPr lang="en-US" altLang="zh-CN" sz="2000" i="1">
                                    <a:latin typeface="Cambria Math" panose="02040503050406030204" pitchFamily="18" charset="0"/>
                                  </a:rPr>
                                  <m:t>𝐿</m:t>
                                </m:r>
                                <m:d>
                                  <m:dPr>
                                    <m:ctrlPr>
                                      <a:rPr lang="en-US" altLang="zh-CN" sz="2000" i="1">
                                        <a:latin typeface="Cambria Math" charset="0"/>
                                      </a:rPr>
                                    </m:ctrlPr>
                                  </m:dPr>
                                  <m:e>
                                    <m:sSub>
                                      <m:sSubPr>
                                        <m:ctrlPr>
                                          <a:rPr lang="en-US" altLang="zh-CN" sz="2000" i="1">
                                            <a:latin typeface="Cambria Math" charset="0"/>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𝑖</m:t>
                                        </m:r>
                                      </m:sub>
                                    </m:sSub>
                                  </m:e>
                                </m:d>
                              </m:num>
                              <m:den>
                                <m:r>
                                  <a:rPr lang="zh-CN" altLang="en-US" sz="2000" i="1">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charset="0"/>
                                      </a:rPr>
                                    </m:ctrlPr>
                                  </m:dPr>
                                  <m:e>
                                    <m:sSub>
                                      <m:sSubPr>
                                        <m:ctrlPr>
                                          <a:rPr lang="en-US" altLang="zh-CN" sz="2000" i="1">
                                            <a:latin typeface="Cambria Math"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e>
                                </m:d>
                              </m:den>
                            </m:f>
                          </m:e>
                        </m:d>
                      </m:e>
                      <m:sub>
                        <m:r>
                          <a:rPr lang="en-US" altLang="zh-CN" sz="2000" b="0" i="1" smtClean="0">
                            <a:latin typeface="Cambria Math" panose="02040503050406030204" pitchFamily="18" charset="0"/>
                          </a:rPr>
                          <m:t>𝑓</m:t>
                        </m:r>
                        <m:d>
                          <m:dPr>
                            <m:ctrlPr>
                              <a:rPr lang="en-US" altLang="zh-CN" sz="2000" b="0" i="1" smtClean="0">
                                <a:latin typeface="Cambria Math" charset="0"/>
                              </a:rPr>
                            </m:ctrlPr>
                          </m:dPr>
                          <m:e>
                            <m:sSub>
                              <m:sSubPr>
                                <m:ctrlPr>
                                  <a:rPr lang="en-US" altLang="zh-CN" sz="2000" b="0" i="1" smtClean="0">
                                    <a:latin typeface="Cambria Math"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sub>
                            </m:sSub>
                            <m:d>
                              <m:dPr>
                                <m:ctrlPr>
                                  <a:rPr lang="en-US" altLang="zh-CN" sz="2000" b="0" i="1" smtClean="0">
                                    <a:latin typeface="Cambria Math" charset="0"/>
                                  </a:rPr>
                                </m:ctrlPr>
                              </m:dPr>
                              <m:e>
                                <m:sSub>
                                  <m:sSubPr>
                                    <m:ctrlPr>
                                      <a:rPr lang="en-US" altLang="zh-CN" sz="2000" b="0" i="1" smtClean="0">
                                        <a:latin typeface="Cambria Math"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e>
                            </m:d>
                          </m:e>
                        </m:d>
                      </m:sub>
                    </m:sSub>
                  </m:oMath>
                </a14:m>
                <a:endParaRPr lang="en-US" altLang="zh-CN" sz="2000" b="0" dirty="0"/>
              </a:p>
              <a:p>
                <a:pPr marL="800100" lvl="1" indent="-342900">
                  <a:lnSpc>
                    <a:spcPct val="150000"/>
                  </a:lnSpc>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𝑈𝑠𝑒</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𝑡h</m:t>
                    </m:r>
                    <m:r>
                      <a:rPr lang="en-US" altLang="zh-CN" sz="2000" b="1" i="1" smtClean="0">
                        <a:latin typeface="Cambria Math" panose="02040503050406030204" pitchFamily="18" charset="0"/>
                      </a:rPr>
                      <m:t>𝒆</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𝒘𝒆𝒂𝒌</m:t>
                    </m:r>
                    <m:r>
                      <a:rPr lang="en-US" altLang="zh-CN" sz="2000" b="1" i="1" smtClean="0">
                        <a:latin typeface="Cambria Math" panose="02040503050406030204" pitchFamily="18" charset="0"/>
                      </a:rPr>
                      <m:t> </m:t>
                    </m:r>
                    <m:r>
                      <a:rPr lang="en-US" altLang="zh-CN" sz="2000" b="1" i="1" smtClean="0">
                        <a:latin typeface="Cambria Math" panose="02040503050406030204" pitchFamily="18" charset="0"/>
                      </a:rPr>
                      <m:t>𝒍𝒆𝒂𝒓𝒏𝒆𝒓</m:t>
                    </m:r>
                    <m:r>
                      <a:rPr lang="en-US" altLang="zh-CN" sz="2000" b="1" i="1" smtClean="0">
                        <a:latin typeface="Cambria Math" panose="02040503050406030204" pitchFamily="18" charset="0"/>
                      </a:rPr>
                      <m:t> </m:t>
                    </m:r>
                    <m:r>
                      <a:rPr lang="en-US" altLang="zh-CN" sz="2000" b="0" i="1" smtClean="0">
                        <a:latin typeface="Cambria Math" panose="02040503050406030204" pitchFamily="18" charset="0"/>
                      </a:rPr>
                      <m:t>𝑡𝑜</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𝑐𝑜𝑚𝑝𝑢𝑡𝑒</m:t>
                    </m:r>
                    <m:r>
                      <a:rPr lang="en-US" altLang="zh-CN" sz="2000" b="0" i="1" smtClean="0">
                        <a:latin typeface="Cambria Math" panose="02040503050406030204" pitchFamily="18" charset="0"/>
                      </a:rPr>
                      <m:t> </m:t>
                    </m:r>
                    <m:sSub>
                      <m:sSubPr>
                        <m:ctrlPr>
                          <a:rPr lang="en-US" altLang="zh-CN" sz="2000" b="0" i="1" smtClean="0">
                            <a:latin typeface="Cambria Math" charset="0"/>
                          </a:rPr>
                        </m:ctrlPr>
                      </m:sSubPr>
                      <m:e>
                        <m:r>
                          <a:rPr lang="zh-CN" altLang="en-US" sz="2000" i="1">
                            <a:latin typeface="Cambria Math" panose="02040503050406030204" pitchFamily="18" charset="0"/>
                          </a:rPr>
                          <m:t>𝛾</m:t>
                        </m:r>
                      </m:e>
                      <m:sub>
                        <m:r>
                          <a:rPr lang="en-US" altLang="zh-CN" sz="2000" b="0" i="1" smtClean="0">
                            <a:latin typeface="Cambria Math" panose="02040503050406030204" pitchFamily="18" charset="0"/>
                          </a:rPr>
                          <m:t>𝑚</m:t>
                        </m:r>
                      </m:sub>
                    </m:sSub>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𝑤h𝑖𝑐h</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𝑚𝑖𝑛𝑖𝑚𝑖𝑧𝑒𝑠</m:t>
                    </m:r>
                    <m:r>
                      <a:rPr lang="en-US" altLang="zh-CN" sz="2000" b="0" i="1" smtClean="0">
                        <a:latin typeface="Cambria Math" panose="02040503050406030204" pitchFamily="18" charset="0"/>
                      </a:rPr>
                      <m:t> </m:t>
                    </m:r>
                    <m:nary>
                      <m:naryPr>
                        <m:chr m:val="∑"/>
                        <m:limLoc m:val="subSup"/>
                        <m:ctrlPr>
                          <a:rPr lang="en-US" altLang="zh-CN" sz="2000" i="1">
                            <a:latin typeface="Cambria Math" charset="0"/>
                          </a:rPr>
                        </m:ctrlPr>
                      </m:naryPr>
                      <m:sub>
                        <m:r>
                          <m:rPr>
                            <m:brk m:alnAt="25"/>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p>
                          <m:sSupPr>
                            <m:ctrlPr>
                              <a:rPr lang="en-US" altLang="zh-CN" sz="2000" i="1" smtClean="0">
                                <a:latin typeface="Cambria Math" charset="0"/>
                              </a:rPr>
                            </m:ctrlPr>
                          </m:sSupPr>
                          <m:e>
                            <m:r>
                              <a:rPr lang="en-US" altLang="zh-CN" sz="2000" i="1">
                                <a:latin typeface="Cambria Math" panose="02040503050406030204" pitchFamily="18" charset="0"/>
                              </a:rPr>
                              <m:t>(</m:t>
                            </m:r>
                            <m:sSub>
                              <m:sSubPr>
                                <m:ctrlPr>
                                  <a:rPr lang="en-US" altLang="zh-CN" sz="2000" i="1">
                                    <a:latin typeface="Cambria Math"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Φ</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𝑋</m:t>
                                </m:r>
                              </m:e>
                              <m:sub>
                                <m:r>
                                  <a:rPr lang="en-US" altLang="zh-CN" sz="2000" i="1">
                                    <a:latin typeface="Cambria Math" panose="02040503050406030204" pitchFamily="18" charset="0"/>
                                    <a:ea typeface="Cambria Math" panose="02040503050406030204" pitchFamily="18" charset="0"/>
                                  </a:rPr>
                                  <m:t>𝑖</m:t>
                                </m:r>
                              </m:sub>
                            </m:sSub>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𝛾</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rPr>
                              <m:t>)</m:t>
                            </m:r>
                          </m:e>
                          <m:sup>
                            <m:r>
                              <a:rPr lang="en-US" altLang="zh-CN" sz="2000" b="0" i="1" smtClean="0">
                                <a:latin typeface="Cambria Math" panose="02040503050406030204" pitchFamily="18" charset="0"/>
                              </a:rPr>
                              <m:t>2</m:t>
                            </m:r>
                          </m:sup>
                        </m:sSup>
                      </m:e>
                    </m:nary>
                  </m:oMath>
                </a14:m>
                <a:endParaRPr lang="en-US" altLang="zh-CN" sz="2000" dirty="0"/>
              </a:p>
              <a:p>
                <a:pPr marL="800100" lvl="1" indent="-342900">
                  <a:lnSpc>
                    <a:spcPct val="150000"/>
                  </a:lnSpc>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𝑈𝑝𝑑𝑎𝑡𝑒</m:t>
                    </m:r>
                    <m:r>
                      <a:rPr lang="en-US" altLang="zh-CN" sz="2000" b="0" i="1" smtClean="0">
                        <a:latin typeface="Cambria Math" panose="02040503050406030204" pitchFamily="18" charset="0"/>
                      </a:rPr>
                      <m:t> </m:t>
                    </m:r>
                    <m:sSub>
                      <m:sSubPr>
                        <m:ctrlPr>
                          <a:rPr lang="en-US" altLang="zh-CN" sz="2000" b="0" i="1" smtClean="0">
                            <a:latin typeface="Cambria Math"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𝑚</m:t>
                        </m:r>
                      </m:sub>
                    </m:sSub>
                    <m:d>
                      <m:dPr>
                        <m:ctrlPr>
                          <a:rPr lang="en-US" altLang="zh-CN" sz="2000" b="0" i="1" smtClean="0">
                            <a:latin typeface="Cambria Math"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sSub>
                      <m:sSubPr>
                        <m:ctrlPr>
                          <a:rPr lang="en-US" altLang="zh-CN" sz="2000" i="1">
                            <a:latin typeface="Cambria Math" charset="0"/>
                          </a:rPr>
                        </m:ctrlPr>
                      </m:sSubPr>
                      <m:e>
                        <m:r>
                          <a:rPr lang="en-US" altLang="zh-CN" sz="2000" i="1">
                            <a:latin typeface="Cambria Math" panose="02040503050406030204" pitchFamily="18" charset="0"/>
                          </a:rPr>
                          <m:t>𝑓</m:t>
                        </m:r>
                      </m:e>
                      <m:sub>
                        <m:r>
                          <a:rPr lang="en-US" altLang="zh-CN" sz="2000" i="1">
                            <a:latin typeface="Cambria Math" panose="02040503050406030204" pitchFamily="18" charset="0"/>
                          </a:rPr>
                          <m:t>𝑚</m:t>
                        </m:r>
                        <m:r>
                          <a:rPr lang="en-US" altLang="zh-CN" sz="2000" b="0" i="1" smtClean="0">
                            <a:latin typeface="Cambria Math" panose="02040503050406030204" pitchFamily="18" charset="0"/>
                          </a:rPr>
                          <m:t> −1</m:t>
                        </m:r>
                      </m:sub>
                    </m:sSub>
                    <m:d>
                      <m:dPr>
                        <m:ctrlPr>
                          <a:rPr lang="en-US" altLang="zh-CN" sz="2000" i="1">
                            <a:latin typeface="Cambria Math" charset="0"/>
                          </a:rPr>
                        </m:ctrlPr>
                      </m:dPr>
                      <m:e>
                        <m:r>
                          <a:rPr lang="en-US" altLang="zh-CN" sz="2000" i="1">
                            <a:latin typeface="Cambria Math" panose="02040503050406030204" pitchFamily="18" charset="0"/>
                          </a:rPr>
                          <m:t>𝑥</m:t>
                        </m:r>
                      </m:e>
                    </m:d>
                    <m:r>
                      <a:rPr lang="en-US" altLang="zh-CN" sz="2000" b="0" i="1" smtClean="0">
                        <a:latin typeface="Cambria Math" panose="02040503050406030204" pitchFamily="18" charset="0"/>
                      </a:rPr>
                      <m:t> −</m:t>
                    </m:r>
                    <m:r>
                      <a:rPr lang="en-US" altLang="zh-CN" sz="2000" b="1" i="1" smtClean="0">
                        <a:latin typeface="Cambria Math" panose="02040503050406030204" pitchFamily="18" charset="0"/>
                      </a:rPr>
                      <m:t>𝑳𝒆𝒂𝒓𝒏𝒊𝒏</m:t>
                    </m:r>
                    <m:sSub>
                      <m:sSubPr>
                        <m:ctrlPr>
                          <a:rPr lang="en-US" altLang="zh-CN" sz="2000" b="1" i="1" smtClean="0">
                            <a:latin typeface="Cambria Math" charset="0"/>
                          </a:rPr>
                        </m:ctrlPr>
                      </m:sSubPr>
                      <m:e>
                        <m:r>
                          <a:rPr lang="en-US" altLang="zh-CN" sz="2000" b="1" i="1" smtClean="0">
                            <a:latin typeface="Cambria Math" panose="02040503050406030204" pitchFamily="18" charset="0"/>
                          </a:rPr>
                          <m:t>𝒈</m:t>
                        </m:r>
                      </m:e>
                      <m:sub>
                        <m:r>
                          <a:rPr lang="en-US" altLang="zh-CN" sz="2000" b="1" i="1" smtClean="0">
                            <a:latin typeface="Cambria Math" panose="02040503050406030204" pitchFamily="18" charset="0"/>
                          </a:rPr>
                          <m:t>𝒓𝒂𝒕𝒆</m:t>
                        </m:r>
                      </m:sub>
                    </m:sSub>
                    <m:r>
                      <a:rPr lang="en-US" altLang="zh-CN" sz="2000" b="0" i="1" smtClean="0">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Φ</m:t>
                    </m:r>
                    <m:d>
                      <m:dPr>
                        <m:ctrlPr>
                          <a:rPr lang="en-US" altLang="zh-CN" sz="2000" i="1">
                            <a:latin typeface="Cambria Math" charset="0"/>
                            <a:ea typeface="Cambria Math" panose="02040503050406030204" pitchFamily="18" charset="0"/>
                          </a:rPr>
                        </m:ctrlPr>
                      </m:dPr>
                      <m:e>
                        <m:sSub>
                          <m:sSubPr>
                            <m:ctrlPr>
                              <a:rPr lang="en-US" altLang="zh-CN" sz="2000" i="1">
                                <a:latin typeface="Cambria Math"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𝑋</m:t>
                            </m:r>
                          </m:e>
                          <m:sub>
                            <m:r>
                              <a:rPr lang="en-US" altLang="zh-CN" sz="2000" i="1">
                                <a:latin typeface="Cambria Math" panose="02040503050406030204" pitchFamily="18" charset="0"/>
                                <a:ea typeface="Cambria Math" panose="02040503050406030204" pitchFamily="18" charset="0"/>
                              </a:rPr>
                              <m:t>𝑖</m:t>
                            </m:r>
                          </m:sub>
                        </m:sSub>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𝛾</m:t>
                        </m:r>
                      </m:e>
                    </m:d>
                  </m:oMath>
                </a14:m>
                <a:endParaRPr lang="en-US" altLang="zh-CN" sz="2000" dirty="0">
                  <a:ea typeface="Cambria Math" panose="02040503050406030204" pitchFamily="18" charset="0"/>
                </a:endParaRPr>
              </a:p>
              <a:p>
                <a:pPr marL="342900" indent="-342900">
                  <a:lnSpc>
                    <a:spcPct val="150000"/>
                  </a:lnSpc>
                  <a:buFont typeface="Arial" panose="020B0604020202020204" pitchFamily="34" charset="0"/>
                  <a:buChar char="•"/>
                </a:pPr>
                <a14:m>
                  <m:oMath xmlns:m="http://schemas.openxmlformats.org/officeDocument/2006/math">
                    <m:r>
                      <a:rPr lang="en-US" altLang="zh-CN" sz="2000" b="0" i="1" smtClean="0">
                        <a:latin typeface="Cambria Math" panose="02040503050406030204" pitchFamily="18" charset="0"/>
                      </a:rPr>
                      <m:t>𝑅𝑒𝑡𝑢𝑟𝑛</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𝑓</m:t>
                    </m:r>
                    <m:d>
                      <m:dPr>
                        <m:ctrlPr>
                          <a:rPr lang="en-US" altLang="zh-CN" sz="2000" b="0" i="1" smtClean="0">
                            <a:latin typeface="Cambria Math"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sSub>
                      <m:sSubPr>
                        <m:ctrlPr>
                          <a:rPr lang="en-US" altLang="zh-CN" sz="2000" b="0" i="1" smtClean="0">
                            <a:latin typeface="Cambria Math"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𝑀</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oMath>
                </a14:m>
                <a:endParaRPr lang="en-US" altLang="zh-CN" sz="2000" b="0" dirty="0"/>
              </a:p>
              <a:p>
                <a:pPr marL="342900" indent="-342900">
                  <a:buFont typeface="Arial" panose="020B0604020202020204" pitchFamily="34" charset="0"/>
                  <a:buChar char="•"/>
                </a:pPr>
                <a:endParaRPr lang="en-US" altLang="zh-CN" sz="2400" dirty="0"/>
              </a:p>
              <a:p>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106000" y="1776873"/>
                <a:ext cx="10438427" cy="4413068"/>
              </a:xfrm>
              <a:prstGeom prst="rect">
                <a:avLst/>
              </a:prstGeom>
              <a:blipFill>
                <a:blip r:embed="rId4"/>
                <a:stretch>
                  <a:fillRect l="-525" t="-689"/>
                </a:stretch>
              </a:blipFill>
              <a:ln>
                <a:solidFill>
                  <a:schemeClr val="bg1"/>
                </a:solidFill>
              </a:ln>
            </p:spPr>
            <p:txBody>
              <a:bodyPr/>
              <a:lstStyle/>
              <a:p>
                <a:r>
                  <a:rPr lang="zh-CN" altLang="en-US">
                    <a:noFill/>
                  </a:rPr>
                  <a:t> </a:t>
                </a:r>
              </a:p>
            </p:txBody>
          </p:sp>
        </mc:Fallback>
      </mc:AlternateContent>
      <p:pic>
        <p:nvPicPr>
          <p:cNvPr id="10" name="图片 9"/>
          <p:cNvPicPr>
            <a:picLocks noChangeAspect="1"/>
          </p:cNvPicPr>
          <p:nvPr/>
        </p:nvPicPr>
        <p:blipFill>
          <a:blip r:embed="rId5"/>
          <a:stretch>
            <a:fillRect/>
          </a:stretch>
        </p:blipFill>
        <p:spPr>
          <a:xfrm>
            <a:off x="7838204" y="1413384"/>
            <a:ext cx="3889965" cy="1895111"/>
          </a:xfrm>
          <a:prstGeom prst="rect">
            <a:avLst/>
          </a:prstGeom>
        </p:spPr>
      </p:pic>
    </p:spTree>
    <p:extLst>
      <p:ext uri="{BB962C8B-B14F-4D97-AF65-F5344CB8AC3E}">
        <p14:creationId xmlns:p14="http://schemas.microsoft.com/office/powerpoint/2010/main" val="349832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4" name="圆角矩形 12"/>
          <p:cNvSpPr/>
          <p:nvPr/>
        </p:nvSpPr>
        <p:spPr>
          <a:xfrm>
            <a:off x="1006358" y="945460"/>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p:txBody>
      </p:sp>
      <p:sp>
        <p:nvSpPr>
          <p:cNvPr id="5" name="矩形 4"/>
          <p:cNvSpPr/>
          <p:nvPr/>
        </p:nvSpPr>
        <p:spPr>
          <a:xfrm>
            <a:off x="1624805" y="917752"/>
            <a:ext cx="4177684"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模型原理及调参</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rPr>
              <a:t>Xgboost</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原理</a:t>
            </a:r>
          </a:p>
        </p:txBody>
      </p:sp>
      <p:pic>
        <p:nvPicPr>
          <p:cNvPr id="3" name="图片 2"/>
          <p:cNvPicPr>
            <a:picLocks noChangeAspect="1"/>
          </p:cNvPicPr>
          <p:nvPr/>
        </p:nvPicPr>
        <p:blipFill>
          <a:blip r:embed="rId4"/>
          <a:stretch>
            <a:fillRect/>
          </a:stretch>
        </p:blipFill>
        <p:spPr>
          <a:xfrm>
            <a:off x="4967493" y="1347518"/>
            <a:ext cx="7203416" cy="2297725"/>
          </a:xfrm>
          <a:prstGeom prst="rect">
            <a:avLst/>
          </a:prstGeom>
        </p:spPr>
      </p:pic>
      <p:graphicFrame>
        <p:nvGraphicFramePr>
          <p:cNvPr id="7" name="图示 6"/>
          <p:cNvGraphicFramePr/>
          <p:nvPr>
            <p:extLst>
              <p:ext uri="{D42A27DB-BD31-4B8C-83A1-F6EECF244321}">
                <p14:modId xmlns:p14="http://schemas.microsoft.com/office/powerpoint/2010/main" val="2893859974"/>
              </p:ext>
            </p:extLst>
          </p:nvPr>
        </p:nvGraphicFramePr>
        <p:xfrm>
          <a:off x="144012" y="2133311"/>
          <a:ext cx="5068711" cy="35335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箭头: 圆角右 10"/>
          <p:cNvSpPr/>
          <p:nvPr/>
        </p:nvSpPr>
        <p:spPr>
          <a:xfrm>
            <a:off x="1099751" y="1581799"/>
            <a:ext cx="4015946" cy="743527"/>
          </a:xfrm>
          <a:prstGeom prst="bentArrow">
            <a:avLst>
              <a:gd name="adj1" fmla="val 22655"/>
              <a:gd name="adj2" fmla="val 25000"/>
              <a:gd name="adj3" fmla="val 25000"/>
              <a:gd name="adj4" fmla="val 280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solidFill>
            </a:endParaRPr>
          </a:p>
        </p:txBody>
      </p:sp>
      <mc:AlternateContent xmlns:mc="http://schemas.openxmlformats.org/markup-compatibility/2006" xmlns:a14="http://schemas.microsoft.com/office/drawing/2010/main">
        <mc:Choice Requires="a14">
          <p:sp>
            <p:nvSpPr>
              <p:cNvPr id="12" name="文本框 11"/>
              <p:cNvSpPr txBox="1"/>
              <p:nvPr/>
            </p:nvSpPr>
            <p:spPr>
              <a:xfrm>
                <a:off x="6044661" y="4323641"/>
                <a:ext cx="4205922" cy="664797"/>
              </a:xfrm>
              <a:prstGeom prst="rect">
                <a:avLst/>
              </a:prstGeom>
            </p:spPr>
            <p:style>
              <a:lnRef idx="2">
                <a:schemeClr val="accent5"/>
              </a:lnRef>
              <a:fillRef idx="1">
                <a:schemeClr val="lt1"/>
              </a:fillRef>
              <a:effectRef idx="0">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altLang="zh-CN" sz="2000" i="1" smtClean="0">
                          <a:latin typeface="Cambria Math" panose="02040503050406030204" pitchFamily="18" charset="0"/>
                          <a:ea typeface="Cambria Math" panose="02040503050406030204" pitchFamily="18" charset="0"/>
                        </a:rPr>
                        <m:t>Ω</m:t>
                      </m:r>
                      <m:d>
                        <m:dPr>
                          <m:begChr m:val="（"/>
                          <m:endChr m:val="）"/>
                          <m:ctrlPr>
                            <a:rPr lang="zh-CN" altLang="en-US" sz="2000" b="0" i="1" smtClean="0">
                              <a:latin typeface="Cambria Math" charset="0"/>
                              <a:ea typeface="Cambria Math" panose="02040503050406030204" pitchFamily="18" charset="0"/>
                            </a:rPr>
                          </m:ctrlPr>
                        </m:dPr>
                        <m:e>
                          <m:sSub>
                            <m:sSubPr>
                              <m:ctrlPr>
                                <a:rPr lang="en-US" altLang="zh-CN" sz="2000" b="0" i="1" smtClean="0">
                                  <a:latin typeface="Cambria Math"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𝑓</m:t>
                              </m:r>
                            </m:e>
                            <m:sub>
                              <m:r>
                                <a:rPr lang="en-US" altLang="zh-CN" sz="2000" b="0" i="1" smtClean="0">
                                  <a:latin typeface="Cambria Math" panose="02040503050406030204" pitchFamily="18" charset="0"/>
                                  <a:ea typeface="Cambria Math" panose="02040503050406030204" pitchFamily="18" charset="0"/>
                                </a:rPr>
                                <m:t>𝑡</m:t>
                              </m:r>
                            </m:sub>
                          </m:sSub>
                        </m:e>
                      </m:d>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𝜏</m:t>
                      </m:r>
                      <m:r>
                        <a:rPr lang="en-US" altLang="zh-CN" sz="2000" b="0" i="1" smtClean="0">
                          <a:latin typeface="Cambria Math" panose="02040503050406030204" pitchFamily="18" charset="0"/>
                          <a:ea typeface="Cambria Math" panose="02040503050406030204" pitchFamily="18" charset="0"/>
                        </a:rPr>
                        <m:t>𝑇</m:t>
                      </m:r>
                      <m:r>
                        <a:rPr lang="en-US" altLang="zh-CN" sz="2000" b="0" i="1" smtClean="0">
                          <a:latin typeface="Cambria Math" panose="02040503050406030204" pitchFamily="18" charset="0"/>
                          <a:ea typeface="Cambria Math" panose="02040503050406030204" pitchFamily="18" charset="0"/>
                        </a:rPr>
                        <m:t>+ </m:t>
                      </m:r>
                      <m:f>
                        <m:fPr>
                          <m:ctrlPr>
                            <a:rPr lang="en-US" altLang="zh-CN" sz="2000" b="0" i="1" smtClean="0">
                              <a:latin typeface="Cambria Math"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1</m:t>
                          </m:r>
                        </m:num>
                        <m:den>
                          <m:r>
                            <a:rPr lang="en-US" altLang="zh-CN" sz="2000" b="0" i="1" smtClean="0">
                              <a:latin typeface="Cambria Math" panose="02040503050406030204" pitchFamily="18" charset="0"/>
                              <a:ea typeface="Cambria Math" panose="02040503050406030204" pitchFamily="18" charset="0"/>
                            </a:rPr>
                            <m:t>2</m:t>
                          </m:r>
                        </m:den>
                      </m:f>
                      <m:r>
                        <a:rPr lang="zh-CN" altLang="en-US" sz="2000" b="0" i="1" smtClean="0">
                          <a:latin typeface="Cambria Math" panose="02040503050406030204" pitchFamily="18" charset="0"/>
                          <a:ea typeface="Cambria Math" panose="02040503050406030204" pitchFamily="18" charset="0"/>
                        </a:rPr>
                        <m:t>𝜇</m:t>
                      </m:r>
                      <m:nary>
                        <m:naryPr>
                          <m:chr m:val="∑"/>
                          <m:limLoc m:val="subSup"/>
                          <m:ctrlPr>
                            <a:rPr lang="zh-CN" altLang="en-US" sz="2000" b="0" i="1" smtClean="0">
                              <a:latin typeface="Cambria Math" charset="0"/>
                              <a:ea typeface="Cambria Math" panose="02040503050406030204" pitchFamily="18" charset="0"/>
                            </a:rPr>
                          </m:ctrlPr>
                        </m:naryPr>
                        <m:sub>
                          <m:r>
                            <m:rPr>
                              <m:brk m:alnAt="25"/>
                            </m:rPr>
                            <a:rPr lang="en-US" altLang="zh-CN" sz="2000" b="0" i="1" smtClean="0">
                              <a:latin typeface="Cambria Math" panose="02040503050406030204" pitchFamily="18" charset="0"/>
                              <a:ea typeface="Cambria Math" panose="02040503050406030204" pitchFamily="18" charset="0"/>
                            </a:rPr>
                            <m:t>𝑗</m:t>
                          </m:r>
                          <m:r>
                            <a:rPr lang="en-US" altLang="zh-CN" sz="2000" b="0" i="1" smtClean="0">
                              <a:latin typeface="Cambria Math" panose="02040503050406030204" pitchFamily="18" charset="0"/>
                              <a:ea typeface="Cambria Math" panose="02040503050406030204" pitchFamily="18" charset="0"/>
                            </a:rPr>
                            <m:t>=1</m:t>
                          </m:r>
                        </m:sub>
                        <m:sup>
                          <m:r>
                            <a:rPr lang="en-US" altLang="zh-CN" sz="2000" b="0" i="1" smtClean="0">
                              <a:latin typeface="Cambria Math" panose="02040503050406030204" pitchFamily="18" charset="0"/>
                              <a:ea typeface="Cambria Math" panose="02040503050406030204" pitchFamily="18" charset="0"/>
                            </a:rPr>
                            <m:t>𝑇</m:t>
                          </m:r>
                        </m:sup>
                        <m:e>
                          <m:sSubSup>
                            <m:sSubSupPr>
                              <m:ctrlPr>
                                <a:rPr lang="en-US" altLang="zh-CN" sz="2000" b="0" i="1" smtClean="0">
                                  <a:latin typeface="Cambria Math" charset="0"/>
                                  <a:ea typeface="Cambria Math" panose="02040503050406030204" pitchFamily="18" charset="0"/>
                                </a:rPr>
                              </m:ctrlPr>
                            </m:sSubSupPr>
                            <m:e>
                              <m:r>
                                <a:rPr lang="en-US" altLang="zh-CN" sz="2000" b="0" i="1" smtClean="0">
                                  <a:latin typeface="Cambria Math" panose="02040503050406030204" pitchFamily="18" charset="0"/>
                                  <a:ea typeface="Cambria Math" panose="02040503050406030204" pitchFamily="18" charset="0"/>
                                </a:rPr>
                                <m:t>𝑤</m:t>
                              </m:r>
                            </m:e>
                            <m:sub>
                              <m:r>
                                <a:rPr lang="en-US" altLang="zh-CN" sz="2000" b="0" i="1" smtClean="0">
                                  <a:latin typeface="Cambria Math" panose="02040503050406030204" pitchFamily="18" charset="0"/>
                                  <a:ea typeface="Cambria Math" panose="02040503050406030204" pitchFamily="18" charset="0"/>
                                </a:rPr>
                                <m:t>𝑗</m:t>
                              </m:r>
                            </m:sub>
                            <m:sup>
                              <m:r>
                                <a:rPr lang="en-US" altLang="zh-CN" sz="2000" b="0" i="1" smtClean="0">
                                  <a:latin typeface="Cambria Math" panose="02040503050406030204" pitchFamily="18" charset="0"/>
                                  <a:ea typeface="Cambria Math" panose="02040503050406030204" pitchFamily="18" charset="0"/>
                                </a:rPr>
                                <m:t>2</m:t>
                              </m:r>
                            </m:sup>
                          </m:sSubSup>
                        </m:e>
                      </m:nary>
                    </m:oMath>
                  </m:oMathPara>
                </a14:m>
                <a:endParaRPr lang="zh-CN" altLang="en-US" sz="20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6044661" y="4323641"/>
                <a:ext cx="4205922" cy="664797"/>
              </a:xfrm>
              <a:prstGeom prst="rect">
                <a:avLst/>
              </a:prstGeom>
              <a:blipFill>
                <a:blip r:embed="rId10"/>
                <a:stretch>
                  <a:fillRect/>
                </a:stretch>
              </a:blipFill>
            </p:spPr>
            <p:txBody>
              <a:bodyPr/>
              <a:lstStyle/>
              <a:p>
                <a:r>
                  <a:rPr lang="zh-CN" altLang="en-US">
                    <a:noFill/>
                  </a:rPr>
                  <a:t> </a:t>
                </a:r>
              </a:p>
            </p:txBody>
          </p:sp>
        </mc:Fallback>
      </mc:AlternateContent>
      <p:sp>
        <p:nvSpPr>
          <p:cNvPr id="13" name="对话气泡: 矩形 12"/>
          <p:cNvSpPr/>
          <p:nvPr/>
        </p:nvSpPr>
        <p:spPr>
          <a:xfrm>
            <a:off x="4436265" y="5574925"/>
            <a:ext cx="2384854" cy="811839"/>
          </a:xfrm>
          <a:prstGeom prst="wedgeRectCallout">
            <a:avLst>
              <a:gd name="adj1" fmla="val 81568"/>
              <a:gd name="adj2" fmla="val -138105"/>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叶子节点数量，</a:t>
            </a:r>
            <a:r>
              <a:rPr lang="en-US" altLang="zh-CN" sz="2000" dirty="0">
                <a:solidFill>
                  <a:schemeClr val="tx1"/>
                </a:solidFill>
              </a:rPr>
              <a:t>L1</a:t>
            </a:r>
            <a:endParaRPr lang="zh-CN" altLang="en-US" sz="2000" dirty="0">
              <a:solidFill>
                <a:schemeClr val="tx1"/>
              </a:solidFill>
            </a:endParaRPr>
          </a:p>
        </p:txBody>
      </p:sp>
      <p:sp>
        <p:nvSpPr>
          <p:cNvPr id="17" name="对话气泡: 矩形 16"/>
          <p:cNvSpPr/>
          <p:nvPr/>
        </p:nvSpPr>
        <p:spPr>
          <a:xfrm>
            <a:off x="7690211" y="5574924"/>
            <a:ext cx="2384854" cy="811839"/>
          </a:xfrm>
          <a:prstGeom prst="wedgeRectCallout">
            <a:avLst>
              <a:gd name="adj1" fmla="val -8069"/>
              <a:gd name="adj2" fmla="val -125928"/>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叶子节点</a:t>
            </a:r>
            <a:r>
              <a:rPr lang="en-US" altLang="zh-CN" sz="2000" dirty="0">
                <a:solidFill>
                  <a:schemeClr val="tx1"/>
                </a:solidFill>
              </a:rPr>
              <a:t>loss</a:t>
            </a:r>
            <a:r>
              <a:rPr lang="zh-CN" altLang="en-US" sz="2000" dirty="0">
                <a:solidFill>
                  <a:schemeClr val="tx1"/>
                </a:solidFill>
              </a:rPr>
              <a:t>，</a:t>
            </a:r>
            <a:r>
              <a:rPr lang="en-US" altLang="zh-CN" sz="2000" dirty="0">
                <a:solidFill>
                  <a:schemeClr val="tx1"/>
                </a:solidFill>
              </a:rPr>
              <a:t>L2</a:t>
            </a:r>
            <a:endParaRPr lang="zh-CN" altLang="en-US" sz="2000" dirty="0">
              <a:solidFill>
                <a:schemeClr val="tx1"/>
              </a:solidFill>
            </a:endParaRPr>
          </a:p>
        </p:txBody>
      </p:sp>
      <p:sp>
        <p:nvSpPr>
          <p:cNvPr id="14" name="箭头: 右 13"/>
          <p:cNvSpPr/>
          <p:nvPr/>
        </p:nvSpPr>
        <p:spPr>
          <a:xfrm>
            <a:off x="5115697" y="4557185"/>
            <a:ext cx="815546" cy="1977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spTree>
    <p:extLst>
      <p:ext uri="{BB962C8B-B14F-4D97-AF65-F5344CB8AC3E}">
        <p14:creationId xmlns:p14="http://schemas.microsoft.com/office/powerpoint/2010/main" val="192745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4" name="圆角矩形 12"/>
          <p:cNvSpPr/>
          <p:nvPr/>
        </p:nvSpPr>
        <p:spPr>
          <a:xfrm>
            <a:off x="1006358" y="945460"/>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p:txBody>
      </p:sp>
      <p:sp>
        <p:nvSpPr>
          <p:cNvPr id="5" name="矩形 4"/>
          <p:cNvSpPr/>
          <p:nvPr/>
        </p:nvSpPr>
        <p:spPr>
          <a:xfrm>
            <a:off x="1624805" y="917752"/>
            <a:ext cx="4177684"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模型原理及调参</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rPr>
              <a:t>Xgboost</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调参</a:t>
            </a:r>
          </a:p>
        </p:txBody>
      </p:sp>
      <p:graphicFrame>
        <p:nvGraphicFramePr>
          <p:cNvPr id="2" name="图表 1"/>
          <p:cNvGraphicFramePr/>
          <p:nvPr>
            <p:extLst>
              <p:ext uri="{D42A27DB-BD31-4B8C-83A1-F6EECF244321}">
                <p14:modId xmlns:p14="http://schemas.microsoft.com/office/powerpoint/2010/main" val="289660340"/>
              </p:ext>
            </p:extLst>
          </p:nvPr>
        </p:nvGraphicFramePr>
        <p:xfrm>
          <a:off x="434135" y="1573191"/>
          <a:ext cx="3951111" cy="43809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图示 2"/>
          <p:cNvGraphicFramePr/>
          <p:nvPr>
            <p:extLst>
              <p:ext uri="{D42A27DB-BD31-4B8C-83A1-F6EECF244321}">
                <p14:modId xmlns:p14="http://schemas.microsoft.com/office/powerpoint/2010/main" val="71335870"/>
              </p:ext>
            </p:extLst>
          </p:nvPr>
        </p:nvGraphicFramePr>
        <p:xfrm>
          <a:off x="4312356" y="1840187"/>
          <a:ext cx="3917244" cy="380182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7" name="文本框 6"/>
          <p:cNvSpPr txBox="1"/>
          <p:nvPr/>
        </p:nvSpPr>
        <p:spPr>
          <a:xfrm>
            <a:off x="8647289" y="1855461"/>
            <a:ext cx="3420533" cy="3816429"/>
          </a:xfrm>
          <a:prstGeom prst="rect">
            <a:avLst/>
          </a:prstGeom>
          <a:solidFill>
            <a:schemeClr val="accent1"/>
          </a:solidFill>
        </p:spPr>
        <p:txBody>
          <a:bodyPr wrap="square" rtlCol="0">
            <a:spAutoFit/>
          </a:bodyPr>
          <a:lstStyle/>
          <a:p>
            <a:r>
              <a:rPr lang="en-US" altLang="zh-CN" sz="2400" dirty="0">
                <a:solidFill>
                  <a:schemeClr val="bg1"/>
                </a:solidFill>
              </a:rPr>
              <a:t>Tips</a:t>
            </a:r>
            <a:r>
              <a:rPr lang="zh-CN" altLang="en-US" sz="2400" dirty="0">
                <a:solidFill>
                  <a:schemeClr val="bg1"/>
                </a:solidFill>
              </a:rPr>
              <a:t>：</a:t>
            </a:r>
            <a:endParaRPr lang="en-US" altLang="zh-CN" sz="2400" dirty="0">
              <a:solidFill>
                <a:schemeClr val="bg1"/>
              </a:solidFill>
            </a:endParaRPr>
          </a:p>
          <a:p>
            <a:pPr marL="342900" indent="-342900">
              <a:buFont typeface="Arial" panose="020B0604020202020204" pitchFamily="34" charset="0"/>
              <a:buChar char="•"/>
            </a:pPr>
            <a:r>
              <a:rPr lang="zh-CN" altLang="en-US" sz="2000" dirty="0">
                <a:solidFill>
                  <a:schemeClr val="bg1"/>
                </a:solidFill>
              </a:rPr>
              <a:t>线下做</a:t>
            </a:r>
            <a:r>
              <a:rPr lang="en-US" altLang="zh-CN" sz="2000" dirty="0" err="1">
                <a:solidFill>
                  <a:schemeClr val="bg1"/>
                </a:solidFill>
              </a:rPr>
              <a:t>gridSearch</a:t>
            </a:r>
            <a:r>
              <a:rPr lang="zh-CN" altLang="en-US" sz="2000" dirty="0">
                <a:solidFill>
                  <a:schemeClr val="bg1"/>
                </a:solidFill>
              </a:rPr>
              <a:t>的时候，不用太过于追求调参的效果，适度即可。</a:t>
            </a:r>
            <a:endParaRPr lang="en-US" altLang="zh-CN" sz="2000" dirty="0">
              <a:solidFill>
                <a:schemeClr val="bg1"/>
              </a:solidFill>
            </a:endParaRPr>
          </a:p>
          <a:p>
            <a:pPr marL="342900" indent="-342900">
              <a:buFont typeface="Arial" panose="020B0604020202020204" pitchFamily="34" charset="0"/>
              <a:buChar char="•"/>
            </a:pPr>
            <a:r>
              <a:rPr lang="zh-CN" altLang="en-US" sz="2000" dirty="0">
                <a:solidFill>
                  <a:schemeClr val="bg1"/>
                </a:solidFill>
              </a:rPr>
              <a:t>因为做</a:t>
            </a:r>
            <a:r>
              <a:rPr lang="en-US" altLang="zh-CN" sz="2000" dirty="0">
                <a:solidFill>
                  <a:schemeClr val="bg1"/>
                </a:solidFill>
              </a:rPr>
              <a:t>ensemble learning</a:t>
            </a:r>
            <a:r>
              <a:rPr lang="zh-CN" altLang="en-US" sz="2000" dirty="0">
                <a:solidFill>
                  <a:schemeClr val="bg1"/>
                </a:solidFill>
              </a:rPr>
              <a:t>，所以挑选最优参数组合的时候尽量挑选参数差别大的组合。</a:t>
            </a:r>
            <a:endParaRPr lang="en-US" altLang="zh-CN" sz="2000" dirty="0">
              <a:solidFill>
                <a:schemeClr val="bg1"/>
              </a:solidFill>
            </a:endParaRPr>
          </a:p>
          <a:p>
            <a:pPr marL="342900" indent="-342900">
              <a:buFont typeface="Arial" panose="020B0604020202020204" pitchFamily="34" charset="0"/>
              <a:buChar char="•"/>
            </a:pPr>
            <a:r>
              <a:rPr lang="zh-CN" altLang="en-US" sz="2000" dirty="0">
                <a:solidFill>
                  <a:schemeClr val="bg1"/>
                </a:solidFill>
              </a:rPr>
              <a:t>更多技巧参见：</a:t>
            </a:r>
            <a:r>
              <a:rPr lang="en-US" altLang="zh-CN" sz="2000" dirty="0">
                <a:solidFill>
                  <a:schemeClr val="bg1"/>
                </a:solidFill>
                <a:hlinkClick r:id="rId14"/>
              </a:rPr>
              <a:t>Complete Guide to Parameter Tuning in </a:t>
            </a:r>
            <a:r>
              <a:rPr lang="en-US" altLang="zh-CN" sz="2000" dirty="0" err="1">
                <a:solidFill>
                  <a:schemeClr val="bg1"/>
                </a:solidFill>
                <a:hlinkClick r:id="rId14"/>
              </a:rPr>
              <a:t>XGBoost</a:t>
            </a:r>
            <a:endParaRPr lang="en-US" altLang="zh-CN" sz="2000" dirty="0">
              <a:solidFill>
                <a:schemeClr val="bg1"/>
              </a:solidFill>
            </a:endParaRPr>
          </a:p>
          <a:p>
            <a:endParaRPr lang="zh-CN" altLang="en-US" dirty="0">
              <a:solidFill>
                <a:schemeClr val="bg1"/>
              </a:solidFill>
            </a:endParaRPr>
          </a:p>
        </p:txBody>
      </p:sp>
    </p:spTree>
    <p:extLst>
      <p:ext uri="{BB962C8B-B14F-4D97-AF65-F5344CB8AC3E}">
        <p14:creationId xmlns:p14="http://schemas.microsoft.com/office/powerpoint/2010/main" val="48523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13" name="圆角矩形 12"/>
          <p:cNvSpPr/>
          <p:nvPr/>
        </p:nvSpPr>
        <p:spPr>
          <a:xfrm>
            <a:off x="6735360" y="1794550"/>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18" name="矩形 17"/>
          <p:cNvSpPr/>
          <p:nvPr/>
        </p:nvSpPr>
        <p:spPr>
          <a:xfrm>
            <a:off x="7353807" y="1766842"/>
            <a:ext cx="182640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问题分析</a:t>
            </a:r>
          </a:p>
        </p:txBody>
      </p:sp>
      <p:sp>
        <p:nvSpPr>
          <p:cNvPr id="25" name="圆角矩形 24"/>
          <p:cNvSpPr/>
          <p:nvPr/>
        </p:nvSpPr>
        <p:spPr>
          <a:xfrm>
            <a:off x="6735360" y="2533876"/>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sp>
        <p:nvSpPr>
          <p:cNvPr id="26" name="圆角矩形 25"/>
          <p:cNvSpPr/>
          <p:nvPr/>
        </p:nvSpPr>
        <p:spPr>
          <a:xfrm>
            <a:off x="6735360" y="3273202"/>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p:txBody>
      </p:sp>
      <p:sp>
        <p:nvSpPr>
          <p:cNvPr id="27" name="圆角矩形 26"/>
          <p:cNvSpPr/>
          <p:nvPr/>
        </p:nvSpPr>
        <p:spPr>
          <a:xfrm>
            <a:off x="6735360" y="4012528"/>
            <a:ext cx="443345" cy="443345"/>
          </a:xfrm>
          <a:prstGeom prst="round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solidFill>
                <a:latin typeface="微软雅黑" panose="020B0503020204020204" pitchFamily="34" charset="-122"/>
                <a:ea typeface="微软雅黑" panose="020B0503020204020204" pitchFamily="34" charset="-122"/>
              </a:rPr>
              <a:t>4</a:t>
            </a:r>
            <a:endParaRPr lang="zh-CN" altLang="en-US" sz="2400" dirty="0">
              <a:solidFill>
                <a:schemeClr val="accent1"/>
              </a:solidFill>
              <a:latin typeface="微软雅黑" panose="020B0503020204020204" pitchFamily="34" charset="-122"/>
              <a:ea typeface="微软雅黑" panose="020B0503020204020204" pitchFamily="34" charset="-122"/>
            </a:endParaRPr>
          </a:p>
        </p:txBody>
      </p:sp>
      <p:sp>
        <p:nvSpPr>
          <p:cNvPr id="28" name="圆角矩形 27"/>
          <p:cNvSpPr/>
          <p:nvPr/>
        </p:nvSpPr>
        <p:spPr>
          <a:xfrm>
            <a:off x="6735360" y="4751854"/>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p:txBody>
      </p:sp>
      <p:sp>
        <p:nvSpPr>
          <p:cNvPr id="29" name="标题 1"/>
          <p:cNvSpPr txBox="1">
            <a:spLocks/>
          </p:cNvSpPr>
          <p:nvPr/>
        </p:nvSpPr>
        <p:spPr>
          <a:xfrm>
            <a:off x="2609159" y="2680199"/>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algn="ctr"/>
            <a:r>
              <a:rPr lang="zh-CN" altLang="en-US" sz="4400" kern="2200" dirty="0">
                <a:latin typeface="Calibri" panose="020F0502020204030204" pitchFamily="34" charset="0"/>
              </a:rPr>
              <a:t>目 录</a:t>
            </a:r>
            <a:endParaRPr lang="en-US" altLang="zh-CN" sz="4400" kern="2200" dirty="0">
              <a:latin typeface="Calibri" panose="020F0502020204030204" pitchFamily="34" charset="0"/>
            </a:endParaRPr>
          </a:p>
          <a:p>
            <a:pPr algn="ctr"/>
            <a:r>
              <a:rPr lang="en-US" altLang="zh-CN" sz="2400" b="0" kern="22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rPr>
              <a:t>CONTENTS</a:t>
            </a:r>
            <a:endParaRPr lang="zh-CN" altLang="en-US" sz="2400" b="0" kern="22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0" name="弧形 29"/>
          <p:cNvSpPr/>
          <p:nvPr/>
        </p:nvSpPr>
        <p:spPr>
          <a:xfrm>
            <a:off x="2323998" y="2677145"/>
            <a:ext cx="1376295" cy="1376295"/>
          </a:xfrm>
          <a:prstGeom prst="arc">
            <a:avLst>
              <a:gd name="adj1" fmla="val 3225363"/>
              <a:gd name="adj2" fmla="val 18910614"/>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p>
        </p:txBody>
      </p:sp>
      <p:sp>
        <p:nvSpPr>
          <p:cNvPr id="31" name="矩形 30"/>
          <p:cNvSpPr/>
          <p:nvPr/>
        </p:nvSpPr>
        <p:spPr>
          <a:xfrm>
            <a:off x="7353807" y="2481589"/>
            <a:ext cx="182640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特征工程</a:t>
            </a:r>
          </a:p>
        </p:txBody>
      </p:sp>
      <p:sp>
        <p:nvSpPr>
          <p:cNvPr id="32" name="矩形 31"/>
          <p:cNvSpPr/>
          <p:nvPr/>
        </p:nvSpPr>
        <p:spPr>
          <a:xfrm>
            <a:off x="7353807" y="3220915"/>
            <a:ext cx="2088773"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模型原理及调参</a:t>
            </a:r>
          </a:p>
        </p:txBody>
      </p:sp>
      <p:sp>
        <p:nvSpPr>
          <p:cNvPr id="33" name="矩形 32"/>
          <p:cNvSpPr/>
          <p:nvPr/>
        </p:nvSpPr>
        <p:spPr>
          <a:xfrm>
            <a:off x="7353807" y="3969553"/>
            <a:ext cx="182640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模型融合</a:t>
            </a:r>
          </a:p>
        </p:txBody>
      </p:sp>
      <p:sp>
        <p:nvSpPr>
          <p:cNvPr id="34" name="矩形 33"/>
          <p:cNvSpPr/>
          <p:nvPr/>
        </p:nvSpPr>
        <p:spPr>
          <a:xfrm>
            <a:off x="7353807" y="4699567"/>
            <a:ext cx="182640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总结</a:t>
            </a:r>
          </a:p>
        </p:txBody>
      </p:sp>
    </p:spTree>
    <p:extLst>
      <p:ext uri="{BB962C8B-B14F-4D97-AF65-F5344CB8AC3E}">
        <p14:creationId xmlns:p14="http://schemas.microsoft.com/office/powerpoint/2010/main" val="10887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4" name="圆角矩形 12"/>
          <p:cNvSpPr/>
          <p:nvPr/>
        </p:nvSpPr>
        <p:spPr>
          <a:xfrm>
            <a:off x="1006358" y="945460"/>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p:txBody>
      </p:sp>
      <p:sp>
        <p:nvSpPr>
          <p:cNvPr id="5" name="矩形 4"/>
          <p:cNvSpPr/>
          <p:nvPr/>
        </p:nvSpPr>
        <p:spPr>
          <a:xfrm>
            <a:off x="1624805" y="917752"/>
            <a:ext cx="4177684"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模型融合</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框架</a:t>
            </a:r>
          </a:p>
        </p:txBody>
      </p:sp>
      <p:sp>
        <p:nvSpPr>
          <p:cNvPr id="2" name="流程图: 可选过程 1"/>
          <p:cNvSpPr/>
          <p:nvPr/>
        </p:nvSpPr>
        <p:spPr>
          <a:xfrm>
            <a:off x="638283" y="3273778"/>
            <a:ext cx="2030354" cy="59831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原始数据集</a:t>
            </a:r>
          </a:p>
        </p:txBody>
      </p:sp>
      <p:sp>
        <p:nvSpPr>
          <p:cNvPr id="3" name="矩形: 圆角 2"/>
          <p:cNvSpPr/>
          <p:nvPr/>
        </p:nvSpPr>
        <p:spPr>
          <a:xfrm>
            <a:off x="4267200" y="1413384"/>
            <a:ext cx="1625600" cy="564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数据集</a:t>
            </a:r>
            <a:r>
              <a:rPr lang="en-US" altLang="zh-CN" sz="2400" dirty="0"/>
              <a:t>1</a:t>
            </a:r>
            <a:endParaRPr lang="zh-CN" altLang="en-US" sz="2400" dirty="0"/>
          </a:p>
        </p:txBody>
      </p:sp>
      <p:cxnSp>
        <p:nvCxnSpPr>
          <p:cNvPr id="11" name="直接箭头连接符 10"/>
          <p:cNvCxnSpPr>
            <a:stCxn id="2" idx="3"/>
            <a:endCxn id="3" idx="1"/>
          </p:cNvCxnSpPr>
          <p:nvPr/>
        </p:nvCxnSpPr>
        <p:spPr>
          <a:xfrm flipV="1">
            <a:off x="2668637" y="1695607"/>
            <a:ext cx="1598563" cy="1877327"/>
          </a:xfrm>
          <a:prstGeom prst="straightConnector1">
            <a:avLst/>
          </a:prstGeom>
          <a:ln>
            <a:solidFill>
              <a:schemeClr val="accent1">
                <a:lumMod val="50000"/>
              </a:schemeClr>
            </a:solidFill>
            <a:headEnd type="arrow" w="med" len="med"/>
            <a:tailEnd type="arrow" w="med" len="med"/>
          </a:ln>
        </p:spPr>
        <p:style>
          <a:lnRef idx="3">
            <a:schemeClr val="accent5"/>
          </a:lnRef>
          <a:fillRef idx="0">
            <a:schemeClr val="accent5"/>
          </a:fillRef>
          <a:effectRef idx="2">
            <a:schemeClr val="accent5"/>
          </a:effectRef>
          <a:fontRef idx="minor">
            <a:schemeClr val="tx1"/>
          </a:fontRef>
        </p:style>
      </p:cxnSp>
      <p:sp>
        <p:nvSpPr>
          <p:cNvPr id="17" name="矩形: 圆角 16"/>
          <p:cNvSpPr/>
          <p:nvPr/>
        </p:nvSpPr>
        <p:spPr>
          <a:xfrm>
            <a:off x="4284133" y="2290910"/>
            <a:ext cx="1625600" cy="564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数据集</a:t>
            </a:r>
            <a:r>
              <a:rPr lang="en-US" altLang="zh-CN" sz="2400" dirty="0"/>
              <a:t>2</a:t>
            </a:r>
            <a:endParaRPr lang="zh-CN" altLang="en-US" sz="2400" dirty="0"/>
          </a:p>
        </p:txBody>
      </p:sp>
      <p:cxnSp>
        <p:nvCxnSpPr>
          <p:cNvPr id="18" name="直接箭头连接符 17"/>
          <p:cNvCxnSpPr>
            <a:cxnSpLocks/>
            <a:stCxn id="2" idx="3"/>
            <a:endCxn id="17" idx="1"/>
          </p:cNvCxnSpPr>
          <p:nvPr/>
        </p:nvCxnSpPr>
        <p:spPr>
          <a:xfrm flipV="1">
            <a:off x="2668637" y="2573133"/>
            <a:ext cx="1615496" cy="999801"/>
          </a:xfrm>
          <a:prstGeom prst="straightConnector1">
            <a:avLst/>
          </a:prstGeom>
          <a:ln>
            <a:solidFill>
              <a:schemeClr val="accent1">
                <a:lumMod val="50000"/>
              </a:schemeClr>
            </a:solidFill>
            <a:headEnd type="arrow" w="med" len="med"/>
            <a:tailEnd type="arrow" w="med" len="med"/>
          </a:ln>
        </p:spPr>
        <p:style>
          <a:lnRef idx="3">
            <a:schemeClr val="accent5"/>
          </a:lnRef>
          <a:fillRef idx="0">
            <a:schemeClr val="accent5"/>
          </a:fillRef>
          <a:effectRef idx="2">
            <a:schemeClr val="accent5"/>
          </a:effectRef>
          <a:fontRef idx="minor">
            <a:schemeClr val="tx1"/>
          </a:fontRef>
        </p:style>
      </p:cxnSp>
      <p:sp>
        <p:nvSpPr>
          <p:cNvPr id="19" name="矩形: 圆角 18"/>
          <p:cNvSpPr/>
          <p:nvPr/>
        </p:nvSpPr>
        <p:spPr>
          <a:xfrm>
            <a:off x="4267200" y="3105079"/>
            <a:ext cx="1625600" cy="564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数据集</a:t>
            </a:r>
            <a:r>
              <a:rPr lang="en-US" altLang="zh-CN" sz="2400" dirty="0"/>
              <a:t>3</a:t>
            </a:r>
            <a:endParaRPr lang="zh-CN" altLang="en-US" sz="2400" dirty="0"/>
          </a:p>
        </p:txBody>
      </p:sp>
      <p:cxnSp>
        <p:nvCxnSpPr>
          <p:cNvPr id="20" name="直接箭头连接符 19"/>
          <p:cNvCxnSpPr>
            <a:cxnSpLocks/>
            <a:stCxn id="2" idx="3"/>
            <a:endCxn id="19" idx="1"/>
          </p:cNvCxnSpPr>
          <p:nvPr/>
        </p:nvCxnSpPr>
        <p:spPr>
          <a:xfrm flipV="1">
            <a:off x="2668637" y="3387302"/>
            <a:ext cx="1598563" cy="185632"/>
          </a:xfrm>
          <a:prstGeom prst="straightConnector1">
            <a:avLst/>
          </a:prstGeom>
          <a:ln>
            <a:solidFill>
              <a:schemeClr val="accent1">
                <a:lumMod val="50000"/>
              </a:schemeClr>
            </a:solidFill>
            <a:headEnd type="arrow" w="med" len="med"/>
            <a:tailEnd type="arrow" w="med" len="med"/>
          </a:ln>
        </p:spPr>
        <p:style>
          <a:lnRef idx="3">
            <a:schemeClr val="accent5"/>
          </a:lnRef>
          <a:fillRef idx="0">
            <a:schemeClr val="accent5"/>
          </a:fillRef>
          <a:effectRef idx="2">
            <a:schemeClr val="accent5"/>
          </a:effectRef>
          <a:fontRef idx="minor">
            <a:schemeClr val="tx1"/>
          </a:fontRef>
        </p:style>
      </p:cxnSp>
      <p:sp>
        <p:nvSpPr>
          <p:cNvPr id="21" name="矩形: 圆角 20"/>
          <p:cNvSpPr/>
          <p:nvPr/>
        </p:nvSpPr>
        <p:spPr>
          <a:xfrm>
            <a:off x="4284133" y="3973405"/>
            <a:ext cx="1625600" cy="564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数据集</a:t>
            </a:r>
            <a:r>
              <a:rPr lang="en-US" altLang="zh-CN" sz="2400" dirty="0"/>
              <a:t>4</a:t>
            </a:r>
            <a:endParaRPr lang="zh-CN" altLang="en-US" sz="2400" dirty="0"/>
          </a:p>
        </p:txBody>
      </p:sp>
      <p:cxnSp>
        <p:nvCxnSpPr>
          <p:cNvPr id="22" name="直接箭头连接符 21"/>
          <p:cNvCxnSpPr>
            <a:cxnSpLocks/>
            <a:stCxn id="2" idx="3"/>
          </p:cNvCxnSpPr>
          <p:nvPr/>
        </p:nvCxnSpPr>
        <p:spPr>
          <a:xfrm>
            <a:off x="2668637" y="3572934"/>
            <a:ext cx="1615496" cy="628537"/>
          </a:xfrm>
          <a:prstGeom prst="straightConnector1">
            <a:avLst/>
          </a:prstGeom>
          <a:ln>
            <a:solidFill>
              <a:schemeClr val="accent1">
                <a:lumMod val="50000"/>
              </a:schemeClr>
            </a:solidFill>
            <a:headEnd type="arrow" w="med" len="med"/>
            <a:tailEnd type="arrow" w="med" len="med"/>
          </a:ln>
        </p:spPr>
        <p:style>
          <a:lnRef idx="3">
            <a:schemeClr val="accent5"/>
          </a:lnRef>
          <a:fillRef idx="0">
            <a:schemeClr val="accent5"/>
          </a:fillRef>
          <a:effectRef idx="2">
            <a:schemeClr val="accent5"/>
          </a:effectRef>
          <a:fontRef idx="minor">
            <a:schemeClr val="tx1"/>
          </a:fontRef>
        </p:style>
      </p:cxnSp>
      <p:sp>
        <p:nvSpPr>
          <p:cNvPr id="23" name="矩形: 圆角 22"/>
          <p:cNvSpPr/>
          <p:nvPr/>
        </p:nvSpPr>
        <p:spPr>
          <a:xfrm>
            <a:off x="4284133" y="4958276"/>
            <a:ext cx="1625600" cy="564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数据集</a:t>
            </a:r>
            <a:r>
              <a:rPr lang="en-US" altLang="zh-CN" sz="2400" dirty="0"/>
              <a:t>5</a:t>
            </a:r>
            <a:endParaRPr lang="zh-CN" altLang="en-US" sz="2400" dirty="0"/>
          </a:p>
        </p:txBody>
      </p:sp>
      <p:cxnSp>
        <p:nvCxnSpPr>
          <p:cNvPr id="24" name="直接箭头连接符 23"/>
          <p:cNvCxnSpPr>
            <a:cxnSpLocks/>
            <a:stCxn id="2" idx="3"/>
            <a:endCxn id="23" idx="1"/>
          </p:cNvCxnSpPr>
          <p:nvPr/>
        </p:nvCxnSpPr>
        <p:spPr>
          <a:xfrm>
            <a:off x="2668637" y="3572934"/>
            <a:ext cx="1615496" cy="1667565"/>
          </a:xfrm>
          <a:prstGeom prst="straightConnector1">
            <a:avLst/>
          </a:prstGeom>
          <a:ln>
            <a:solidFill>
              <a:schemeClr val="accent1">
                <a:lumMod val="50000"/>
              </a:schemeClr>
            </a:solidFill>
            <a:headEnd type="arrow" w="med" len="med"/>
            <a:tailEnd type="arrow" w="med" len="med"/>
          </a:ln>
        </p:spPr>
        <p:style>
          <a:lnRef idx="3">
            <a:schemeClr val="accent5"/>
          </a:lnRef>
          <a:fillRef idx="0">
            <a:schemeClr val="accent5"/>
          </a:fillRef>
          <a:effectRef idx="2">
            <a:schemeClr val="accent5"/>
          </a:effectRef>
          <a:fontRef idx="minor">
            <a:schemeClr val="tx1"/>
          </a:fontRef>
        </p:style>
      </p:cxnSp>
      <p:sp>
        <p:nvSpPr>
          <p:cNvPr id="32" name="矩形 31"/>
          <p:cNvSpPr/>
          <p:nvPr/>
        </p:nvSpPr>
        <p:spPr>
          <a:xfrm>
            <a:off x="3217333" y="1977829"/>
            <a:ext cx="609600" cy="2876393"/>
          </a:xfrm>
          <a:prstGeom prst="rect">
            <a:avLst/>
          </a:prstGeom>
          <a:solidFill>
            <a:schemeClr val="accent6">
              <a:alpha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3600" dirty="0">
                <a:solidFill>
                  <a:schemeClr val="bg1"/>
                </a:solidFill>
              </a:rPr>
              <a:t>随机采样</a:t>
            </a:r>
          </a:p>
        </p:txBody>
      </p:sp>
      <p:cxnSp>
        <p:nvCxnSpPr>
          <p:cNvPr id="35" name="直接箭头连接符 34"/>
          <p:cNvCxnSpPr>
            <a:cxnSpLocks/>
          </p:cNvCxnSpPr>
          <p:nvPr/>
        </p:nvCxnSpPr>
        <p:spPr>
          <a:xfrm flipV="1">
            <a:off x="5943068" y="1695606"/>
            <a:ext cx="708971" cy="1"/>
          </a:xfrm>
          <a:prstGeom prst="straightConnector1">
            <a:avLst/>
          </a:prstGeom>
          <a:ln>
            <a:solidFill>
              <a:schemeClr val="accent1">
                <a:lumMod val="50000"/>
              </a:schemeClr>
            </a:solidFill>
            <a:headEnd type="arrow"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37" name="直接箭头连接符 36"/>
          <p:cNvCxnSpPr>
            <a:cxnSpLocks/>
          </p:cNvCxnSpPr>
          <p:nvPr/>
        </p:nvCxnSpPr>
        <p:spPr>
          <a:xfrm flipV="1">
            <a:off x="5943068" y="2564115"/>
            <a:ext cx="708971" cy="1"/>
          </a:xfrm>
          <a:prstGeom prst="straightConnector1">
            <a:avLst/>
          </a:prstGeom>
          <a:ln>
            <a:solidFill>
              <a:schemeClr val="accent1">
                <a:lumMod val="50000"/>
              </a:schemeClr>
            </a:solidFill>
            <a:headEnd type="arrow"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38" name="直接箭头连接符 37"/>
          <p:cNvCxnSpPr>
            <a:cxnSpLocks/>
          </p:cNvCxnSpPr>
          <p:nvPr/>
        </p:nvCxnSpPr>
        <p:spPr>
          <a:xfrm flipV="1">
            <a:off x="5909733" y="3387300"/>
            <a:ext cx="708971" cy="1"/>
          </a:xfrm>
          <a:prstGeom prst="straightConnector1">
            <a:avLst/>
          </a:prstGeom>
          <a:ln>
            <a:solidFill>
              <a:schemeClr val="accent1">
                <a:lumMod val="50000"/>
              </a:schemeClr>
            </a:solidFill>
            <a:headEnd type="arrow"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39" name="直接箭头连接符 38"/>
          <p:cNvCxnSpPr>
            <a:cxnSpLocks/>
          </p:cNvCxnSpPr>
          <p:nvPr/>
        </p:nvCxnSpPr>
        <p:spPr>
          <a:xfrm flipV="1">
            <a:off x="5909733" y="4289592"/>
            <a:ext cx="708971" cy="1"/>
          </a:xfrm>
          <a:prstGeom prst="straightConnector1">
            <a:avLst/>
          </a:prstGeom>
          <a:ln>
            <a:solidFill>
              <a:schemeClr val="accent1">
                <a:lumMod val="50000"/>
              </a:schemeClr>
            </a:solidFill>
            <a:headEnd type="arrow"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40" name="直接箭头连接符 39"/>
          <p:cNvCxnSpPr>
            <a:cxnSpLocks/>
          </p:cNvCxnSpPr>
          <p:nvPr/>
        </p:nvCxnSpPr>
        <p:spPr>
          <a:xfrm flipV="1">
            <a:off x="5909733" y="5240498"/>
            <a:ext cx="708971" cy="1"/>
          </a:xfrm>
          <a:prstGeom prst="straightConnector1">
            <a:avLst/>
          </a:prstGeom>
          <a:ln>
            <a:solidFill>
              <a:schemeClr val="accent1">
                <a:lumMod val="50000"/>
              </a:schemeClr>
            </a:solidFill>
            <a:headEnd type="arrow" w="med" len="med"/>
            <a:tailEnd type="arrow" w="med" len="med"/>
          </a:ln>
        </p:spPr>
        <p:style>
          <a:lnRef idx="3">
            <a:schemeClr val="accent5"/>
          </a:lnRef>
          <a:fillRef idx="0">
            <a:schemeClr val="accent5"/>
          </a:fillRef>
          <a:effectRef idx="2">
            <a:schemeClr val="accent5"/>
          </a:effectRef>
          <a:fontRef idx="minor">
            <a:schemeClr val="tx1"/>
          </a:fontRef>
        </p:style>
      </p:cxnSp>
      <p:sp>
        <p:nvSpPr>
          <p:cNvPr id="42" name="矩形: 圆角 41"/>
          <p:cNvSpPr/>
          <p:nvPr/>
        </p:nvSpPr>
        <p:spPr>
          <a:xfrm>
            <a:off x="6707412" y="1409150"/>
            <a:ext cx="1625600" cy="564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t>XGBoost</a:t>
            </a:r>
            <a:r>
              <a:rPr lang="en-US" altLang="zh-CN" sz="2400" dirty="0"/>
              <a:t> 1</a:t>
            </a:r>
            <a:endParaRPr lang="zh-CN" altLang="en-US" sz="2400" dirty="0"/>
          </a:p>
        </p:txBody>
      </p:sp>
      <p:sp>
        <p:nvSpPr>
          <p:cNvPr id="43" name="矩形: 圆角 42"/>
          <p:cNvSpPr/>
          <p:nvPr/>
        </p:nvSpPr>
        <p:spPr>
          <a:xfrm>
            <a:off x="6685374" y="2258906"/>
            <a:ext cx="1625600" cy="564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t>XGBoost</a:t>
            </a:r>
            <a:r>
              <a:rPr lang="en-US" altLang="zh-CN" sz="2400" dirty="0"/>
              <a:t> 2</a:t>
            </a:r>
            <a:endParaRPr lang="zh-CN" altLang="en-US" sz="2400" dirty="0"/>
          </a:p>
        </p:txBody>
      </p:sp>
      <p:sp>
        <p:nvSpPr>
          <p:cNvPr id="44" name="矩形: 圆角 43"/>
          <p:cNvSpPr/>
          <p:nvPr/>
        </p:nvSpPr>
        <p:spPr>
          <a:xfrm>
            <a:off x="6685374" y="3133802"/>
            <a:ext cx="1625600" cy="564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t>XGBoost</a:t>
            </a:r>
            <a:r>
              <a:rPr lang="en-US" altLang="zh-CN" sz="2400" dirty="0"/>
              <a:t> 3</a:t>
            </a:r>
            <a:endParaRPr lang="zh-CN" altLang="en-US" sz="2400" dirty="0"/>
          </a:p>
        </p:txBody>
      </p:sp>
      <p:sp>
        <p:nvSpPr>
          <p:cNvPr id="45" name="矩形: 圆角 44"/>
          <p:cNvSpPr/>
          <p:nvPr/>
        </p:nvSpPr>
        <p:spPr>
          <a:xfrm>
            <a:off x="6685374" y="3990338"/>
            <a:ext cx="1625600" cy="564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t>XGBoost</a:t>
            </a:r>
            <a:r>
              <a:rPr lang="en-US" altLang="zh-CN" sz="2400" dirty="0"/>
              <a:t> 4</a:t>
            </a:r>
            <a:endParaRPr lang="zh-CN" altLang="en-US" sz="2400" dirty="0"/>
          </a:p>
        </p:txBody>
      </p:sp>
      <p:sp>
        <p:nvSpPr>
          <p:cNvPr id="46" name="矩形: 圆角 45"/>
          <p:cNvSpPr/>
          <p:nvPr/>
        </p:nvSpPr>
        <p:spPr>
          <a:xfrm>
            <a:off x="6665680" y="4958276"/>
            <a:ext cx="1625600" cy="564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t>XGBoost</a:t>
            </a:r>
            <a:r>
              <a:rPr lang="en-US" altLang="zh-CN" sz="2400" dirty="0"/>
              <a:t> 5</a:t>
            </a:r>
            <a:endParaRPr lang="zh-CN" altLang="en-US" sz="2400" dirty="0"/>
          </a:p>
        </p:txBody>
      </p:sp>
      <p:sp>
        <p:nvSpPr>
          <p:cNvPr id="47" name="流程图: 可选过程 46"/>
          <p:cNvSpPr/>
          <p:nvPr/>
        </p:nvSpPr>
        <p:spPr>
          <a:xfrm>
            <a:off x="9797940" y="3105079"/>
            <a:ext cx="2030354" cy="59831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最终预测结果</a:t>
            </a:r>
          </a:p>
        </p:txBody>
      </p:sp>
      <p:cxnSp>
        <p:nvCxnSpPr>
          <p:cNvPr id="48" name="直接箭头连接符 47"/>
          <p:cNvCxnSpPr>
            <a:cxnSpLocks/>
            <a:endCxn id="42" idx="3"/>
          </p:cNvCxnSpPr>
          <p:nvPr/>
        </p:nvCxnSpPr>
        <p:spPr>
          <a:xfrm flipH="1" flipV="1">
            <a:off x="8333012" y="1691373"/>
            <a:ext cx="1464928" cy="1769750"/>
          </a:xfrm>
          <a:prstGeom prst="straightConnector1">
            <a:avLst/>
          </a:prstGeom>
          <a:ln>
            <a:solidFill>
              <a:schemeClr val="accent1">
                <a:lumMod val="50000"/>
              </a:schemeClr>
            </a:solidFill>
            <a:headEnd type="arrow"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49" name="直接箭头连接符 48"/>
          <p:cNvCxnSpPr>
            <a:cxnSpLocks/>
            <a:endCxn id="47" idx="1"/>
          </p:cNvCxnSpPr>
          <p:nvPr/>
        </p:nvCxnSpPr>
        <p:spPr>
          <a:xfrm>
            <a:off x="8294042" y="2544409"/>
            <a:ext cx="1503898" cy="859826"/>
          </a:xfrm>
          <a:prstGeom prst="straightConnector1">
            <a:avLst/>
          </a:prstGeom>
          <a:ln>
            <a:solidFill>
              <a:schemeClr val="accent1">
                <a:lumMod val="50000"/>
              </a:schemeClr>
            </a:solidFill>
            <a:headEnd type="arrow"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50" name="直接箭头连接符 49"/>
          <p:cNvCxnSpPr>
            <a:cxnSpLocks/>
            <a:endCxn id="47" idx="1"/>
          </p:cNvCxnSpPr>
          <p:nvPr/>
        </p:nvCxnSpPr>
        <p:spPr>
          <a:xfrm>
            <a:off x="8286526" y="3392945"/>
            <a:ext cx="1511414" cy="11290"/>
          </a:xfrm>
          <a:prstGeom prst="straightConnector1">
            <a:avLst/>
          </a:prstGeom>
          <a:ln>
            <a:solidFill>
              <a:schemeClr val="accent1">
                <a:lumMod val="50000"/>
              </a:schemeClr>
            </a:solidFill>
            <a:headEnd type="arrow"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51" name="直接箭头连接符 50"/>
          <p:cNvCxnSpPr>
            <a:cxnSpLocks/>
            <a:endCxn id="47" idx="1"/>
          </p:cNvCxnSpPr>
          <p:nvPr/>
        </p:nvCxnSpPr>
        <p:spPr>
          <a:xfrm flipV="1">
            <a:off x="8274348" y="3404235"/>
            <a:ext cx="1523592" cy="848536"/>
          </a:xfrm>
          <a:prstGeom prst="straightConnector1">
            <a:avLst/>
          </a:prstGeom>
          <a:ln>
            <a:solidFill>
              <a:schemeClr val="accent1">
                <a:lumMod val="50000"/>
              </a:schemeClr>
            </a:solidFill>
            <a:headEnd type="arrow"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52" name="直接箭头连接符 51"/>
          <p:cNvCxnSpPr>
            <a:cxnSpLocks/>
            <a:endCxn id="47" idx="1"/>
          </p:cNvCxnSpPr>
          <p:nvPr/>
        </p:nvCxnSpPr>
        <p:spPr>
          <a:xfrm flipV="1">
            <a:off x="8274348" y="3404235"/>
            <a:ext cx="1523592" cy="1771994"/>
          </a:xfrm>
          <a:prstGeom prst="straightConnector1">
            <a:avLst/>
          </a:prstGeom>
          <a:ln>
            <a:solidFill>
              <a:schemeClr val="accent1">
                <a:lumMod val="50000"/>
              </a:schemeClr>
            </a:solidFill>
            <a:headEnd type="arrow" w="med" len="med"/>
            <a:tailEnd type="arrow" w="med" len="med"/>
          </a:ln>
        </p:spPr>
        <p:style>
          <a:lnRef idx="3">
            <a:schemeClr val="accent5"/>
          </a:lnRef>
          <a:fillRef idx="0">
            <a:schemeClr val="accent5"/>
          </a:fillRef>
          <a:effectRef idx="2">
            <a:schemeClr val="accent5"/>
          </a:effectRef>
          <a:fontRef idx="minor">
            <a:schemeClr val="tx1"/>
          </a:fontRef>
        </p:style>
      </p:cxnSp>
      <p:sp>
        <p:nvSpPr>
          <p:cNvPr id="60" name="矩形 59"/>
          <p:cNvSpPr/>
          <p:nvPr/>
        </p:nvSpPr>
        <p:spPr>
          <a:xfrm>
            <a:off x="8842824" y="1835581"/>
            <a:ext cx="609600" cy="2876393"/>
          </a:xfrm>
          <a:prstGeom prst="rect">
            <a:avLst/>
          </a:prstGeom>
          <a:solidFill>
            <a:schemeClr val="accent6">
              <a:alpha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3600" dirty="0">
                <a:solidFill>
                  <a:schemeClr val="bg1"/>
                </a:solidFill>
              </a:rPr>
              <a:t>融合</a:t>
            </a:r>
          </a:p>
        </p:txBody>
      </p:sp>
      <p:sp>
        <p:nvSpPr>
          <p:cNvPr id="6" name="线形标注 1 5"/>
          <p:cNvSpPr/>
          <p:nvPr/>
        </p:nvSpPr>
        <p:spPr>
          <a:xfrm>
            <a:off x="9120811" y="5833498"/>
            <a:ext cx="1542774" cy="482578"/>
          </a:xfrm>
          <a:prstGeom prst="borderCallout1">
            <a:avLst>
              <a:gd name="adj1" fmla="val -6514"/>
              <a:gd name="adj2" fmla="val 44022"/>
              <a:gd name="adj3" fmla="val -232846"/>
              <a:gd name="adj4" fmla="val 9981"/>
            </a:avLst>
          </a:prstGeom>
          <a:solidFill>
            <a:schemeClr val="accent2">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CN" sz="2800" b="1" dirty="0"/>
              <a:t>bagging</a:t>
            </a:r>
            <a:endParaRPr kumimoji="1" lang="zh-CN" altLang="en-US" sz="2800" b="1" dirty="0"/>
          </a:p>
        </p:txBody>
      </p:sp>
      <p:sp>
        <p:nvSpPr>
          <p:cNvPr id="36" name="线形标注 1 35"/>
          <p:cNvSpPr/>
          <p:nvPr/>
        </p:nvSpPr>
        <p:spPr>
          <a:xfrm>
            <a:off x="9948302" y="4875807"/>
            <a:ext cx="1542774" cy="482578"/>
          </a:xfrm>
          <a:prstGeom prst="borderCallout1">
            <a:avLst>
              <a:gd name="adj1" fmla="val 9276"/>
              <a:gd name="adj2" fmla="val 2533"/>
              <a:gd name="adj3" fmla="val -37048"/>
              <a:gd name="adj4" fmla="val -33483"/>
            </a:avLst>
          </a:prstGeom>
          <a:solidFill>
            <a:schemeClr val="accent2">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CN" sz="2800" b="1" dirty="0"/>
              <a:t>stacking</a:t>
            </a:r>
            <a:endParaRPr kumimoji="1" lang="zh-CN" altLang="en-US" sz="2800" b="1" dirty="0"/>
          </a:p>
        </p:txBody>
      </p:sp>
    </p:spTree>
    <p:extLst>
      <p:ext uri="{BB962C8B-B14F-4D97-AF65-F5344CB8AC3E}">
        <p14:creationId xmlns:p14="http://schemas.microsoft.com/office/powerpoint/2010/main" val="428702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4" name="圆角矩形 12"/>
          <p:cNvSpPr/>
          <p:nvPr/>
        </p:nvSpPr>
        <p:spPr>
          <a:xfrm>
            <a:off x="1006358" y="945460"/>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p:txBody>
      </p:sp>
      <p:sp>
        <p:nvSpPr>
          <p:cNvPr id="5" name="矩形 4"/>
          <p:cNvSpPr/>
          <p:nvPr/>
        </p:nvSpPr>
        <p:spPr>
          <a:xfrm>
            <a:off x="1624805" y="917752"/>
            <a:ext cx="4177684"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模型提升</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提升的原理</a:t>
            </a:r>
          </a:p>
        </p:txBody>
      </p:sp>
      <p:pic>
        <p:nvPicPr>
          <p:cNvPr id="1026" name="Picture 2" descr="http://upload-images.jianshu.io/upload_images/967544-975d0cdbc8bda3cb.png?imageMogr2/auto-orient/strip%7CimageView2/2/w/12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67" y="1797227"/>
            <a:ext cx="7509022" cy="4637440"/>
          </a:xfrm>
          <a:prstGeom prst="rect">
            <a:avLst/>
          </a:prstGeom>
          <a:noFill/>
          <a:extLst>
            <a:ext uri="{909E8E84-426E-40DD-AFC4-6F175D3DCCD1}">
              <a14:hiddenFill xmlns:a14="http://schemas.microsoft.com/office/drawing/2010/main">
                <a:solidFill>
                  <a:srgbClr val="FFFFFF"/>
                </a:solidFill>
              </a14:hiddenFill>
            </a:ext>
          </a:extLst>
        </p:spPr>
      </p:pic>
      <p:sp>
        <p:nvSpPr>
          <p:cNvPr id="2" name="对话气泡: 矩形 1"/>
          <p:cNvSpPr/>
          <p:nvPr/>
        </p:nvSpPr>
        <p:spPr>
          <a:xfrm>
            <a:off x="8106032" y="5912481"/>
            <a:ext cx="3801762" cy="531340"/>
          </a:xfrm>
          <a:prstGeom prst="wedgeRectCallout">
            <a:avLst>
              <a:gd name="adj1" fmla="val -80715"/>
              <a:gd name="adj2" fmla="val -149928"/>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Boosting</a:t>
            </a:r>
            <a:r>
              <a:rPr lang="zh-CN" altLang="en-US" sz="2800" dirty="0">
                <a:solidFill>
                  <a:schemeClr val="tx1"/>
                </a:solidFill>
              </a:rPr>
              <a:t>关注降低偏差</a:t>
            </a:r>
            <a:endParaRPr lang="zh-CN" altLang="en-US" sz="4400" dirty="0">
              <a:solidFill>
                <a:schemeClr val="tx1"/>
              </a:solidFill>
            </a:endParaRPr>
          </a:p>
        </p:txBody>
      </p:sp>
      <p:sp>
        <p:nvSpPr>
          <p:cNvPr id="8" name="对话气泡: 矩形 7"/>
          <p:cNvSpPr/>
          <p:nvPr/>
        </p:nvSpPr>
        <p:spPr>
          <a:xfrm>
            <a:off x="7871253" y="3768812"/>
            <a:ext cx="3690552" cy="514046"/>
          </a:xfrm>
          <a:prstGeom prst="wedgeRectCallout">
            <a:avLst>
              <a:gd name="adj1" fmla="val -99778"/>
              <a:gd name="adj2" fmla="val 89566"/>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Bagging</a:t>
            </a:r>
            <a:r>
              <a:rPr lang="zh-CN" altLang="en-US" sz="2800" dirty="0">
                <a:solidFill>
                  <a:schemeClr val="tx1"/>
                </a:solidFill>
              </a:rPr>
              <a:t>关注降低方差</a:t>
            </a:r>
            <a:endParaRPr lang="zh-CN" altLang="en-US" sz="4400" dirty="0">
              <a:solidFill>
                <a:schemeClr val="tx1"/>
              </a:solidFill>
            </a:endParaRPr>
          </a:p>
        </p:txBody>
      </p:sp>
      <p:sp>
        <p:nvSpPr>
          <p:cNvPr id="3" name="对话气泡: 椭圆形 2"/>
          <p:cNvSpPr/>
          <p:nvPr/>
        </p:nvSpPr>
        <p:spPr>
          <a:xfrm>
            <a:off x="1996057" y="1475817"/>
            <a:ext cx="2390591" cy="691978"/>
          </a:xfrm>
          <a:prstGeom prst="wedgeEllipseCallout">
            <a:avLst>
              <a:gd name="adj1" fmla="val -54809"/>
              <a:gd name="adj2" fmla="val 162501"/>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n w="0"/>
                <a:solidFill>
                  <a:schemeClr val="tx1"/>
                </a:solidFill>
                <a:effectLst>
                  <a:outerShdw blurRad="38100" dist="19050" dir="2700000" algn="tl" rotWithShape="0">
                    <a:schemeClr val="dk1">
                      <a:alpha val="40000"/>
                    </a:schemeClr>
                  </a:outerShdw>
                </a:effectLst>
              </a:rPr>
              <a:t>欠拟合</a:t>
            </a:r>
          </a:p>
        </p:txBody>
      </p:sp>
      <p:sp>
        <p:nvSpPr>
          <p:cNvPr id="10" name="对话气泡: 椭圆形 9"/>
          <p:cNvSpPr/>
          <p:nvPr/>
        </p:nvSpPr>
        <p:spPr>
          <a:xfrm>
            <a:off x="5848623" y="1201737"/>
            <a:ext cx="2390591" cy="691978"/>
          </a:xfrm>
          <a:prstGeom prst="wedgeEllipseCallout">
            <a:avLst>
              <a:gd name="adj1" fmla="val 5667"/>
              <a:gd name="adj2" fmla="val 126786"/>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n w="0"/>
                <a:solidFill>
                  <a:schemeClr val="tx1"/>
                </a:solidFill>
                <a:effectLst>
                  <a:outerShdw blurRad="38100" dist="19050" dir="2700000" algn="tl" rotWithShape="0">
                    <a:schemeClr val="dk1">
                      <a:alpha val="40000"/>
                    </a:schemeClr>
                  </a:outerShdw>
                </a:effectLst>
              </a:rPr>
              <a:t>过拟合</a:t>
            </a:r>
          </a:p>
        </p:txBody>
      </p:sp>
    </p:spTree>
    <p:extLst>
      <p:ext uri="{BB962C8B-B14F-4D97-AF65-F5344CB8AC3E}">
        <p14:creationId xmlns:p14="http://schemas.microsoft.com/office/powerpoint/2010/main" val="183097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17" name="文本框 16"/>
          <p:cNvSpPr txBox="1"/>
          <p:nvPr/>
        </p:nvSpPr>
        <p:spPr>
          <a:xfrm>
            <a:off x="9541605" y="146983"/>
            <a:ext cx="2072807" cy="646331"/>
          </a:xfrm>
          <a:prstGeom prst="rect">
            <a:avLst/>
          </a:prstGeom>
          <a:noFill/>
        </p:spPr>
        <p:txBody>
          <a:bodyPr wrap="square" rtlCol="0">
            <a:spAutoFit/>
          </a:bodyPr>
          <a:lstStyle/>
          <a:p>
            <a:r>
              <a:rPr lang="zh-CN" altLang="en-US" sz="3600" b="1" dirty="0">
                <a:solidFill>
                  <a:srgbClr val="0070C0"/>
                </a:solidFill>
                <a:latin typeface="微软雅黑" panose="020B0503020204020204" pitchFamily="34" charset="-122"/>
                <a:ea typeface="微软雅黑" panose="020B0503020204020204" pitchFamily="34" charset="-122"/>
              </a:rPr>
              <a:t>团队介绍</a:t>
            </a:r>
          </a:p>
        </p:txBody>
      </p:sp>
      <p:graphicFrame>
        <p:nvGraphicFramePr>
          <p:cNvPr id="5" name="图示 4"/>
          <p:cNvGraphicFramePr/>
          <p:nvPr>
            <p:extLst>
              <p:ext uri="{D42A27DB-BD31-4B8C-83A1-F6EECF244321}">
                <p14:modId xmlns:p14="http://schemas.microsoft.com/office/powerpoint/2010/main" val="2498481957"/>
              </p:ext>
            </p:extLst>
          </p:nvPr>
        </p:nvGraphicFramePr>
        <p:xfrm>
          <a:off x="846666" y="719666"/>
          <a:ext cx="10808521" cy="60310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图形 11" descr="用户"/>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3076899" y="3636732"/>
            <a:ext cx="914400" cy="914400"/>
          </a:xfrm>
          <a:prstGeom prst="rect">
            <a:avLst/>
          </a:prstGeom>
        </p:spPr>
      </p:pic>
      <p:pic>
        <p:nvPicPr>
          <p:cNvPr id="18" name="图形 17" descr="男士"/>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7135932" y="3273777"/>
            <a:ext cx="807755" cy="820155"/>
          </a:xfrm>
          <a:prstGeom prst="rect">
            <a:avLst/>
          </a:prstGeom>
        </p:spPr>
      </p:pic>
      <p:pic>
        <p:nvPicPr>
          <p:cNvPr id="22" name="图形 21" descr="讲师"/>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978176" y="5588000"/>
            <a:ext cx="963513" cy="963513"/>
          </a:xfrm>
          <a:prstGeom prst="rect">
            <a:avLst/>
          </a:prstGeom>
        </p:spPr>
      </p:pic>
      <p:pic>
        <p:nvPicPr>
          <p:cNvPr id="24" name="图形 23" descr="用户"/>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1273308" y="1300623"/>
            <a:ext cx="914400" cy="914400"/>
          </a:xfrm>
          <a:prstGeom prst="rect">
            <a:avLst/>
          </a:prstGeom>
        </p:spPr>
      </p:pic>
    </p:spTree>
    <p:extLst>
      <p:ext uri="{BB962C8B-B14F-4D97-AF65-F5344CB8AC3E}">
        <p14:creationId xmlns:p14="http://schemas.microsoft.com/office/powerpoint/2010/main" val="1226014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13" name="圆角矩形 12"/>
          <p:cNvSpPr/>
          <p:nvPr/>
        </p:nvSpPr>
        <p:spPr>
          <a:xfrm>
            <a:off x="6735360" y="1794550"/>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18" name="矩形 17"/>
          <p:cNvSpPr/>
          <p:nvPr/>
        </p:nvSpPr>
        <p:spPr>
          <a:xfrm>
            <a:off x="7353807" y="1766842"/>
            <a:ext cx="182640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问题分析</a:t>
            </a:r>
          </a:p>
        </p:txBody>
      </p:sp>
      <p:sp>
        <p:nvSpPr>
          <p:cNvPr id="25" name="圆角矩形 24"/>
          <p:cNvSpPr/>
          <p:nvPr/>
        </p:nvSpPr>
        <p:spPr>
          <a:xfrm>
            <a:off x="6735360" y="2533876"/>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sp>
        <p:nvSpPr>
          <p:cNvPr id="26" name="圆角矩形 25"/>
          <p:cNvSpPr/>
          <p:nvPr/>
        </p:nvSpPr>
        <p:spPr>
          <a:xfrm>
            <a:off x="6735360" y="3273202"/>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p:txBody>
      </p:sp>
      <p:sp>
        <p:nvSpPr>
          <p:cNvPr id="27" name="圆角矩形 26"/>
          <p:cNvSpPr/>
          <p:nvPr/>
        </p:nvSpPr>
        <p:spPr>
          <a:xfrm>
            <a:off x="6735360" y="4012528"/>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p:txBody>
      </p:sp>
      <p:sp>
        <p:nvSpPr>
          <p:cNvPr id="28" name="圆角矩形 27"/>
          <p:cNvSpPr/>
          <p:nvPr/>
        </p:nvSpPr>
        <p:spPr>
          <a:xfrm>
            <a:off x="6735360" y="4751854"/>
            <a:ext cx="443345" cy="443345"/>
          </a:xfrm>
          <a:prstGeom prst="round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5"/>
                </a:solidFill>
                <a:latin typeface="微软雅黑" panose="020B0503020204020204" pitchFamily="34" charset="-122"/>
                <a:ea typeface="微软雅黑" panose="020B0503020204020204" pitchFamily="34" charset="-122"/>
              </a:rPr>
              <a:t>5</a:t>
            </a:r>
            <a:endParaRPr lang="zh-CN" altLang="en-US" sz="2400" dirty="0">
              <a:solidFill>
                <a:schemeClr val="accent5"/>
              </a:solidFill>
              <a:latin typeface="微软雅黑" panose="020B0503020204020204" pitchFamily="34" charset="-122"/>
              <a:ea typeface="微软雅黑" panose="020B0503020204020204" pitchFamily="34" charset="-122"/>
            </a:endParaRPr>
          </a:p>
        </p:txBody>
      </p:sp>
      <p:sp>
        <p:nvSpPr>
          <p:cNvPr id="29" name="标题 1"/>
          <p:cNvSpPr txBox="1">
            <a:spLocks/>
          </p:cNvSpPr>
          <p:nvPr/>
        </p:nvSpPr>
        <p:spPr>
          <a:xfrm>
            <a:off x="2609159" y="2680199"/>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algn="ctr"/>
            <a:r>
              <a:rPr lang="zh-CN" altLang="en-US" sz="4400" kern="2200" dirty="0">
                <a:latin typeface="Calibri" panose="020F0502020204030204" pitchFamily="34" charset="0"/>
              </a:rPr>
              <a:t>目 录</a:t>
            </a:r>
            <a:endParaRPr lang="en-US" altLang="zh-CN" sz="4400" kern="2200" dirty="0">
              <a:latin typeface="Calibri" panose="020F0502020204030204" pitchFamily="34" charset="0"/>
            </a:endParaRPr>
          </a:p>
          <a:p>
            <a:pPr algn="ctr"/>
            <a:r>
              <a:rPr lang="en-US" altLang="zh-CN" sz="2400" b="0" kern="22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rPr>
              <a:t>CONTENTS</a:t>
            </a:r>
            <a:endParaRPr lang="zh-CN" altLang="en-US" sz="2400" b="0" kern="22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0" name="弧形 29"/>
          <p:cNvSpPr/>
          <p:nvPr/>
        </p:nvSpPr>
        <p:spPr>
          <a:xfrm>
            <a:off x="2323998" y="2677145"/>
            <a:ext cx="1376295" cy="1376295"/>
          </a:xfrm>
          <a:prstGeom prst="arc">
            <a:avLst>
              <a:gd name="adj1" fmla="val 3225363"/>
              <a:gd name="adj2" fmla="val 18910614"/>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p>
        </p:txBody>
      </p:sp>
      <p:sp>
        <p:nvSpPr>
          <p:cNvPr id="31" name="矩形 30"/>
          <p:cNvSpPr/>
          <p:nvPr/>
        </p:nvSpPr>
        <p:spPr>
          <a:xfrm>
            <a:off x="7353807" y="2481589"/>
            <a:ext cx="182640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特征分析</a:t>
            </a:r>
          </a:p>
        </p:txBody>
      </p:sp>
      <p:sp>
        <p:nvSpPr>
          <p:cNvPr id="32" name="矩形 31"/>
          <p:cNvSpPr/>
          <p:nvPr/>
        </p:nvSpPr>
        <p:spPr>
          <a:xfrm>
            <a:off x="7353807" y="3220915"/>
            <a:ext cx="2088773"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模型原理及调参</a:t>
            </a:r>
          </a:p>
        </p:txBody>
      </p:sp>
      <p:sp>
        <p:nvSpPr>
          <p:cNvPr id="33" name="矩形 32"/>
          <p:cNvSpPr/>
          <p:nvPr/>
        </p:nvSpPr>
        <p:spPr>
          <a:xfrm>
            <a:off x="7353807" y="3969553"/>
            <a:ext cx="182640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模型提升</a:t>
            </a:r>
          </a:p>
        </p:txBody>
      </p:sp>
      <p:sp>
        <p:nvSpPr>
          <p:cNvPr id="34" name="矩形 33"/>
          <p:cNvSpPr/>
          <p:nvPr/>
        </p:nvSpPr>
        <p:spPr>
          <a:xfrm>
            <a:off x="7353807" y="4699567"/>
            <a:ext cx="182640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总结</a:t>
            </a:r>
          </a:p>
        </p:txBody>
      </p:sp>
    </p:spTree>
    <p:extLst>
      <p:ext uri="{BB962C8B-B14F-4D97-AF65-F5344CB8AC3E}">
        <p14:creationId xmlns:p14="http://schemas.microsoft.com/office/powerpoint/2010/main" val="2054425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5" name="圆角矩形 12"/>
          <p:cNvSpPr/>
          <p:nvPr/>
        </p:nvSpPr>
        <p:spPr>
          <a:xfrm>
            <a:off x="1006358" y="945460"/>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1624805" y="917752"/>
            <a:ext cx="4177684"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总结</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经验分析</a:t>
            </a:r>
          </a:p>
        </p:txBody>
      </p:sp>
      <p:graphicFrame>
        <p:nvGraphicFramePr>
          <p:cNvPr id="11" name="图示 10"/>
          <p:cNvGraphicFramePr/>
          <p:nvPr>
            <p:extLst>
              <p:ext uri="{D42A27DB-BD31-4B8C-83A1-F6EECF244321}">
                <p14:modId xmlns:p14="http://schemas.microsoft.com/office/powerpoint/2010/main" val="1142101789"/>
              </p:ext>
            </p:extLst>
          </p:nvPr>
        </p:nvGraphicFramePr>
        <p:xfrm>
          <a:off x="1602496" y="1388805"/>
          <a:ext cx="7287897" cy="51985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8112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p:cNvSpPr/>
          <p:nvPr/>
        </p:nvSpPr>
        <p:spPr>
          <a:xfrm>
            <a:off x="2286001" y="1812953"/>
            <a:ext cx="7059168" cy="1323439"/>
          </a:xfrm>
          <a:prstGeom prst="rect">
            <a:avLst/>
          </a:prstGeom>
          <a:noFill/>
        </p:spPr>
        <p:txBody>
          <a:bodyPr wrap="square" lIns="91440" tIns="45720" rIns="91440" bIns="45720">
            <a:spAutoFit/>
          </a:bodyPr>
          <a:lstStyle/>
          <a:p>
            <a:pPr algn="ctr"/>
            <a:r>
              <a:rPr lang="en-US" altLang="zh-CN" sz="8000" b="1" cap="none" spc="50" dirty="0">
                <a:ln w="9525" cmpd="sng">
                  <a:solidFill>
                    <a:schemeClr val="accent1"/>
                  </a:solidFill>
                  <a:prstDash val="solid"/>
                </a:ln>
                <a:solidFill>
                  <a:srgbClr val="70AD47">
                    <a:tint val="1000"/>
                  </a:srgbClr>
                </a:solidFill>
                <a:effectLst>
                  <a:glow rad="38100">
                    <a:schemeClr val="accent1">
                      <a:alpha val="40000"/>
                    </a:schemeClr>
                  </a:glow>
                </a:effectLst>
              </a:rPr>
              <a:t>THANK YOU!</a:t>
            </a:r>
            <a:endParaRPr lang="zh-CN" altLang="en-US" sz="80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 name="矩形 1"/>
          <p:cNvSpPr/>
          <p:nvPr/>
        </p:nvSpPr>
        <p:spPr>
          <a:xfrm>
            <a:off x="4657205" y="2999232"/>
            <a:ext cx="1762022"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Q&amp;A</a:t>
            </a:r>
            <a:endPar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 name="减号 2"/>
          <p:cNvSpPr/>
          <p:nvPr/>
        </p:nvSpPr>
        <p:spPr>
          <a:xfrm>
            <a:off x="1207008" y="2999232"/>
            <a:ext cx="9125712" cy="137160"/>
          </a:xfrm>
          <a:prstGeom prst="mathMinu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extLst>
      <p:ext uri="{BB962C8B-B14F-4D97-AF65-F5344CB8AC3E}">
        <p14:creationId xmlns:p14="http://schemas.microsoft.com/office/powerpoint/2010/main" val="26773275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17" name="文本框 16"/>
          <p:cNvSpPr txBox="1"/>
          <p:nvPr/>
        </p:nvSpPr>
        <p:spPr>
          <a:xfrm>
            <a:off x="9541605" y="146983"/>
            <a:ext cx="2072807" cy="646331"/>
          </a:xfrm>
          <a:prstGeom prst="rect">
            <a:avLst/>
          </a:prstGeom>
          <a:noFill/>
        </p:spPr>
        <p:txBody>
          <a:bodyPr wrap="square" rtlCol="0">
            <a:spAutoFit/>
          </a:bodyPr>
          <a:lstStyle/>
          <a:p>
            <a:r>
              <a:rPr lang="zh-CN" altLang="en-US" sz="3600" b="1" dirty="0">
                <a:solidFill>
                  <a:srgbClr val="0070C0"/>
                </a:solidFill>
                <a:latin typeface="微软雅黑" panose="020B0503020204020204" pitchFamily="34" charset="-122"/>
                <a:ea typeface="微软雅黑" panose="020B0503020204020204" pitchFamily="34" charset="-122"/>
              </a:rPr>
              <a:t>团队成绩</a:t>
            </a:r>
          </a:p>
        </p:txBody>
      </p:sp>
      <p:pic>
        <p:nvPicPr>
          <p:cNvPr id="3" name="图片 2"/>
          <p:cNvPicPr>
            <a:picLocks noChangeAspect="1"/>
          </p:cNvPicPr>
          <p:nvPr/>
        </p:nvPicPr>
        <p:blipFill>
          <a:blip r:embed="rId4"/>
          <a:stretch>
            <a:fillRect/>
          </a:stretch>
        </p:blipFill>
        <p:spPr>
          <a:xfrm>
            <a:off x="1813473" y="1439645"/>
            <a:ext cx="8519898" cy="4503810"/>
          </a:xfrm>
          <a:prstGeom prst="rect">
            <a:avLst/>
          </a:prstGeom>
        </p:spPr>
      </p:pic>
    </p:spTree>
    <p:extLst>
      <p:ext uri="{BB962C8B-B14F-4D97-AF65-F5344CB8AC3E}">
        <p14:creationId xmlns:p14="http://schemas.microsoft.com/office/powerpoint/2010/main" val="101411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13" name="圆角矩形 12"/>
          <p:cNvSpPr/>
          <p:nvPr/>
        </p:nvSpPr>
        <p:spPr>
          <a:xfrm>
            <a:off x="6735360" y="1794550"/>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18" name="矩形 17"/>
          <p:cNvSpPr/>
          <p:nvPr/>
        </p:nvSpPr>
        <p:spPr>
          <a:xfrm>
            <a:off x="7353807" y="1766842"/>
            <a:ext cx="182640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问题分析</a:t>
            </a:r>
          </a:p>
        </p:txBody>
      </p:sp>
      <p:sp>
        <p:nvSpPr>
          <p:cNvPr id="25" name="圆角矩形 24"/>
          <p:cNvSpPr/>
          <p:nvPr/>
        </p:nvSpPr>
        <p:spPr>
          <a:xfrm>
            <a:off x="6735360" y="2533876"/>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sp>
        <p:nvSpPr>
          <p:cNvPr id="26" name="圆角矩形 25"/>
          <p:cNvSpPr/>
          <p:nvPr/>
        </p:nvSpPr>
        <p:spPr>
          <a:xfrm>
            <a:off x="6735360" y="3273202"/>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p:txBody>
      </p:sp>
      <p:sp>
        <p:nvSpPr>
          <p:cNvPr id="27" name="圆角矩形 26"/>
          <p:cNvSpPr/>
          <p:nvPr/>
        </p:nvSpPr>
        <p:spPr>
          <a:xfrm>
            <a:off x="6735360" y="4012528"/>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p:txBody>
      </p:sp>
      <p:sp>
        <p:nvSpPr>
          <p:cNvPr id="28" name="圆角矩形 27"/>
          <p:cNvSpPr/>
          <p:nvPr/>
        </p:nvSpPr>
        <p:spPr>
          <a:xfrm>
            <a:off x="6735360" y="4751854"/>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p:txBody>
      </p:sp>
      <p:sp>
        <p:nvSpPr>
          <p:cNvPr id="29" name="标题 1"/>
          <p:cNvSpPr txBox="1">
            <a:spLocks/>
          </p:cNvSpPr>
          <p:nvPr/>
        </p:nvSpPr>
        <p:spPr>
          <a:xfrm>
            <a:off x="2609159" y="2680199"/>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algn="ctr"/>
            <a:r>
              <a:rPr lang="zh-CN" altLang="en-US" sz="4400" kern="2200" dirty="0">
                <a:latin typeface="Calibri" panose="020F0502020204030204" pitchFamily="34" charset="0"/>
              </a:rPr>
              <a:t>目 录</a:t>
            </a:r>
            <a:endParaRPr lang="en-US" altLang="zh-CN" sz="4400" kern="2200" dirty="0">
              <a:latin typeface="Calibri" panose="020F0502020204030204" pitchFamily="34" charset="0"/>
            </a:endParaRPr>
          </a:p>
          <a:p>
            <a:pPr algn="ctr"/>
            <a:r>
              <a:rPr lang="en-US" altLang="zh-CN" sz="2400" b="0" kern="22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rPr>
              <a:t>CONTENTS</a:t>
            </a:r>
            <a:endParaRPr lang="zh-CN" altLang="en-US" sz="2400" b="0" kern="22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0" name="弧形 29"/>
          <p:cNvSpPr/>
          <p:nvPr/>
        </p:nvSpPr>
        <p:spPr>
          <a:xfrm>
            <a:off x="2323998" y="2677145"/>
            <a:ext cx="1376295" cy="1376295"/>
          </a:xfrm>
          <a:prstGeom prst="arc">
            <a:avLst>
              <a:gd name="adj1" fmla="val 3225363"/>
              <a:gd name="adj2" fmla="val 18910614"/>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p>
        </p:txBody>
      </p:sp>
      <p:sp>
        <p:nvSpPr>
          <p:cNvPr id="31" name="矩形 30"/>
          <p:cNvSpPr/>
          <p:nvPr/>
        </p:nvSpPr>
        <p:spPr>
          <a:xfrm>
            <a:off x="7353807" y="2481589"/>
            <a:ext cx="182640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特征工程</a:t>
            </a:r>
          </a:p>
        </p:txBody>
      </p:sp>
      <p:sp>
        <p:nvSpPr>
          <p:cNvPr id="32" name="矩形 31"/>
          <p:cNvSpPr/>
          <p:nvPr/>
        </p:nvSpPr>
        <p:spPr>
          <a:xfrm>
            <a:off x="7353807" y="3220915"/>
            <a:ext cx="2088773"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模型原理及调参</a:t>
            </a:r>
          </a:p>
        </p:txBody>
      </p:sp>
      <p:sp>
        <p:nvSpPr>
          <p:cNvPr id="33" name="矩形 32"/>
          <p:cNvSpPr/>
          <p:nvPr/>
        </p:nvSpPr>
        <p:spPr>
          <a:xfrm>
            <a:off x="7353807" y="3969553"/>
            <a:ext cx="182640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模型融合</a:t>
            </a:r>
          </a:p>
        </p:txBody>
      </p:sp>
      <p:sp>
        <p:nvSpPr>
          <p:cNvPr id="34" name="矩形 33"/>
          <p:cNvSpPr/>
          <p:nvPr/>
        </p:nvSpPr>
        <p:spPr>
          <a:xfrm>
            <a:off x="7353807" y="4699567"/>
            <a:ext cx="182640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总结</a:t>
            </a:r>
          </a:p>
        </p:txBody>
      </p:sp>
    </p:spTree>
    <p:extLst>
      <p:ext uri="{BB962C8B-B14F-4D97-AF65-F5344CB8AC3E}">
        <p14:creationId xmlns:p14="http://schemas.microsoft.com/office/powerpoint/2010/main" val="352158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13" name="圆角矩形 12"/>
          <p:cNvSpPr/>
          <p:nvPr/>
        </p:nvSpPr>
        <p:spPr>
          <a:xfrm>
            <a:off x="6735360" y="1794550"/>
            <a:ext cx="443345" cy="443345"/>
          </a:xfrm>
          <a:prstGeom prst="round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lumMod val="75000"/>
                  </a:schemeClr>
                </a:solidFill>
                <a:latin typeface="微软雅黑" panose="020B0503020204020204" pitchFamily="34" charset="-122"/>
                <a:ea typeface="微软雅黑" panose="020B0503020204020204" pitchFamily="34" charset="-122"/>
              </a:rPr>
              <a:t>1</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7353807" y="1766842"/>
            <a:ext cx="182640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40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问题分析</a:t>
            </a:r>
          </a:p>
        </p:txBody>
      </p:sp>
      <p:sp>
        <p:nvSpPr>
          <p:cNvPr id="25" name="圆角矩形 24"/>
          <p:cNvSpPr/>
          <p:nvPr/>
        </p:nvSpPr>
        <p:spPr>
          <a:xfrm>
            <a:off x="6735360" y="2533876"/>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sp>
        <p:nvSpPr>
          <p:cNvPr id="26" name="圆角矩形 25"/>
          <p:cNvSpPr/>
          <p:nvPr/>
        </p:nvSpPr>
        <p:spPr>
          <a:xfrm>
            <a:off x="6735360" y="3273202"/>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p:txBody>
      </p:sp>
      <p:sp>
        <p:nvSpPr>
          <p:cNvPr id="27" name="圆角矩形 26"/>
          <p:cNvSpPr/>
          <p:nvPr/>
        </p:nvSpPr>
        <p:spPr>
          <a:xfrm>
            <a:off x="6735360" y="4012528"/>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p:txBody>
      </p:sp>
      <p:sp>
        <p:nvSpPr>
          <p:cNvPr id="28" name="圆角矩形 27"/>
          <p:cNvSpPr/>
          <p:nvPr/>
        </p:nvSpPr>
        <p:spPr>
          <a:xfrm>
            <a:off x="6735360" y="4751854"/>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p:txBody>
      </p:sp>
      <p:sp>
        <p:nvSpPr>
          <p:cNvPr id="29" name="标题 1"/>
          <p:cNvSpPr txBox="1">
            <a:spLocks/>
          </p:cNvSpPr>
          <p:nvPr/>
        </p:nvSpPr>
        <p:spPr>
          <a:xfrm>
            <a:off x="2609159" y="2680199"/>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algn="ctr"/>
            <a:r>
              <a:rPr lang="zh-CN" altLang="en-US" sz="4400" kern="2200" dirty="0">
                <a:latin typeface="Calibri" panose="020F0502020204030204" pitchFamily="34" charset="0"/>
              </a:rPr>
              <a:t>目 录</a:t>
            </a:r>
            <a:endParaRPr lang="en-US" altLang="zh-CN" sz="4400" kern="2200" dirty="0">
              <a:latin typeface="Calibri" panose="020F0502020204030204" pitchFamily="34" charset="0"/>
            </a:endParaRPr>
          </a:p>
          <a:p>
            <a:pPr algn="ctr"/>
            <a:r>
              <a:rPr lang="en-US" altLang="zh-CN" sz="2400" b="0" kern="22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rPr>
              <a:t>CONTENTS</a:t>
            </a:r>
            <a:endParaRPr lang="zh-CN" altLang="en-US" sz="2400" b="0" kern="2200"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0" name="弧形 29"/>
          <p:cNvSpPr/>
          <p:nvPr/>
        </p:nvSpPr>
        <p:spPr>
          <a:xfrm>
            <a:off x="2323998" y="2677145"/>
            <a:ext cx="1376295" cy="1376295"/>
          </a:xfrm>
          <a:prstGeom prst="arc">
            <a:avLst>
              <a:gd name="adj1" fmla="val 3225363"/>
              <a:gd name="adj2" fmla="val 18910614"/>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p>
        </p:txBody>
      </p:sp>
      <p:sp>
        <p:nvSpPr>
          <p:cNvPr id="31" name="矩形 30"/>
          <p:cNvSpPr/>
          <p:nvPr/>
        </p:nvSpPr>
        <p:spPr>
          <a:xfrm>
            <a:off x="7353807" y="2481589"/>
            <a:ext cx="182640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特征工程</a:t>
            </a:r>
          </a:p>
        </p:txBody>
      </p:sp>
      <p:sp>
        <p:nvSpPr>
          <p:cNvPr id="32" name="矩形 31"/>
          <p:cNvSpPr/>
          <p:nvPr/>
        </p:nvSpPr>
        <p:spPr>
          <a:xfrm>
            <a:off x="7353807" y="3220915"/>
            <a:ext cx="2088773"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模型原理及调参</a:t>
            </a:r>
          </a:p>
        </p:txBody>
      </p:sp>
      <p:sp>
        <p:nvSpPr>
          <p:cNvPr id="33" name="矩形 32"/>
          <p:cNvSpPr/>
          <p:nvPr/>
        </p:nvSpPr>
        <p:spPr>
          <a:xfrm>
            <a:off x="7353807" y="3969553"/>
            <a:ext cx="182640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模型融合</a:t>
            </a:r>
          </a:p>
        </p:txBody>
      </p:sp>
      <p:sp>
        <p:nvSpPr>
          <p:cNvPr id="34" name="矩形 33"/>
          <p:cNvSpPr/>
          <p:nvPr/>
        </p:nvSpPr>
        <p:spPr>
          <a:xfrm>
            <a:off x="7353807" y="4699567"/>
            <a:ext cx="182640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总结</a:t>
            </a:r>
          </a:p>
        </p:txBody>
      </p:sp>
    </p:spTree>
    <p:extLst>
      <p:ext uri="{BB962C8B-B14F-4D97-AF65-F5344CB8AC3E}">
        <p14:creationId xmlns:p14="http://schemas.microsoft.com/office/powerpoint/2010/main" val="168024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5" name="圆角矩形 12"/>
          <p:cNvSpPr/>
          <p:nvPr/>
        </p:nvSpPr>
        <p:spPr>
          <a:xfrm>
            <a:off x="1006358" y="945460"/>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1624805" y="917752"/>
            <a:ext cx="256111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问题分析</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问题描述</a:t>
            </a:r>
          </a:p>
        </p:txBody>
      </p:sp>
      <p:sp>
        <p:nvSpPr>
          <p:cNvPr id="4" name="矩形 3"/>
          <p:cNvSpPr/>
          <p:nvPr/>
        </p:nvSpPr>
        <p:spPr>
          <a:xfrm>
            <a:off x="1006358" y="1706136"/>
            <a:ext cx="6096000" cy="923330"/>
          </a:xfrm>
          <a:prstGeom prst="rect">
            <a:avLst/>
          </a:prstGeom>
        </p:spPr>
        <p:txBody>
          <a:bodyPr>
            <a:spAutoFit/>
          </a:bodyPr>
          <a:lstStyle/>
          <a:p>
            <a:r>
              <a:rPr lang="zh-CN" altLang="en-US" b="1" dirty="0">
                <a:solidFill>
                  <a:srgbClr val="333333"/>
                </a:solidFill>
                <a:latin typeface="Hiragino Sans GB"/>
              </a:rPr>
              <a:t>深入了解用户画像及行为偏好，找到最优算法，挖掘出影响用户流失的关键因素</a:t>
            </a:r>
            <a:r>
              <a:rPr lang="zh-CN" altLang="en-US" dirty="0">
                <a:solidFill>
                  <a:srgbClr val="333333"/>
                </a:solidFill>
                <a:latin typeface="Hiragino Sans GB"/>
              </a:rPr>
              <a:t>，从而更好地完善产品设计、提升用户体验！</a:t>
            </a:r>
            <a:endParaRPr lang="zh-CN" altLang="en-US" dirty="0"/>
          </a:p>
        </p:txBody>
      </p:sp>
      <p:pic>
        <p:nvPicPr>
          <p:cNvPr id="7" name="图片 6"/>
          <p:cNvPicPr>
            <a:picLocks noChangeAspect="1"/>
          </p:cNvPicPr>
          <p:nvPr/>
        </p:nvPicPr>
        <p:blipFill>
          <a:blip r:embed="rId4"/>
          <a:stretch>
            <a:fillRect/>
          </a:stretch>
        </p:blipFill>
        <p:spPr>
          <a:xfrm>
            <a:off x="434135" y="2675046"/>
            <a:ext cx="9065465" cy="3915809"/>
          </a:xfrm>
          <a:prstGeom prst="rect">
            <a:avLst/>
          </a:prstGeom>
        </p:spPr>
      </p:pic>
      <p:pic>
        <p:nvPicPr>
          <p:cNvPr id="1026" name="Picture 2" descr="https://timgsa.baidu.com/timg?image&amp;quality=80&amp;size=b9999_10000&amp;sec=1491733697665&amp;di=af4b512b829594416c8e8986d7732ef1&amp;imgtype=0&amp;src=http%3A%2F%2Fimages.zb580.tv%2Fupload%2F201703%2F09%2F201703091711077061.jpg"/>
          <p:cNvPicPr>
            <a:picLocks noChangeAspect="1" noChangeArrowheads="1"/>
          </p:cNvPicPr>
          <p:nvPr/>
        </p:nvPicPr>
        <p:blipFill rotWithShape="1">
          <a:blip r:embed="rId5">
            <a:extLst>
              <a:ext uri="{28A0092B-C50C-407E-A947-70E740481C1C}">
                <a14:useLocalDpi xmlns:a14="http://schemas.microsoft.com/office/drawing/2010/main" val="0"/>
              </a:ext>
            </a:extLst>
          </a:blip>
          <a:srcRect l="20239"/>
          <a:stretch/>
        </p:blipFill>
        <p:spPr bwMode="auto">
          <a:xfrm>
            <a:off x="8534399" y="1966224"/>
            <a:ext cx="4178483" cy="2790825"/>
          </a:xfrm>
          <a:prstGeom prst="rect">
            <a:avLst/>
          </a:prstGeom>
          <a:noFill/>
          <a:extLst>
            <a:ext uri="{909E8E84-426E-40DD-AFC4-6F175D3DCCD1}">
              <a14:hiddenFill xmlns:a14="http://schemas.microsoft.com/office/drawing/2010/main">
                <a:solidFill>
                  <a:srgbClr val="FFFFFF"/>
                </a:solidFill>
              </a14:hiddenFill>
            </a:ext>
          </a:extLst>
        </p:spPr>
      </p:pic>
      <p:sp>
        <p:nvSpPr>
          <p:cNvPr id="12" name="对话气泡: 椭圆形 11"/>
          <p:cNvSpPr/>
          <p:nvPr/>
        </p:nvSpPr>
        <p:spPr>
          <a:xfrm rot="354723">
            <a:off x="6126154" y="1635308"/>
            <a:ext cx="3172409" cy="1746191"/>
          </a:xfrm>
          <a:prstGeom prst="wedgeEllipseCallout">
            <a:avLst/>
          </a:prstGeom>
          <a:blipFill>
            <a:blip r:embed="rId6"/>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rgbClr val="FF0000"/>
                </a:solidFill>
                <a:latin typeface="华文新魏" panose="02010800040101010101" pitchFamily="2" charset="-122"/>
                <a:ea typeface="华文新魏" panose="02010800040101010101" pitchFamily="2" charset="-122"/>
              </a:rPr>
              <a:t>分类问题</a:t>
            </a:r>
          </a:p>
        </p:txBody>
      </p:sp>
    </p:spTree>
    <p:extLst>
      <p:ext uri="{BB962C8B-B14F-4D97-AF65-F5344CB8AC3E}">
        <p14:creationId xmlns:p14="http://schemas.microsoft.com/office/powerpoint/2010/main" val="346708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5" name="圆角矩形 12"/>
          <p:cNvSpPr/>
          <p:nvPr/>
        </p:nvSpPr>
        <p:spPr>
          <a:xfrm>
            <a:off x="1006358" y="945460"/>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1624805" y="917752"/>
            <a:ext cx="237823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问题分析</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评价标准</a:t>
            </a:r>
          </a:p>
        </p:txBody>
      </p:sp>
      <mc:AlternateContent xmlns:mc="http://schemas.openxmlformats.org/markup-compatibility/2006" xmlns:a14="http://schemas.microsoft.com/office/drawing/2010/main">
        <mc:Choice Requires="a14">
          <p:sp>
            <p:nvSpPr>
              <p:cNvPr id="10" name="矩形 9"/>
              <p:cNvSpPr/>
              <p:nvPr/>
            </p:nvSpPr>
            <p:spPr>
              <a:xfrm>
                <a:off x="1006358" y="1706136"/>
                <a:ext cx="9684340" cy="4974823"/>
              </a:xfrm>
              <a:prstGeom prst="rect">
                <a:avLst/>
              </a:prstGeom>
            </p:spPr>
            <p:txBody>
              <a:bodyPr wrap="square" numCol="1">
                <a:spAutoFit/>
              </a:bodyPr>
              <a:lstStyle/>
              <a:p>
                <a:r>
                  <a:rPr lang="zh-CN" altLang="en-US" dirty="0"/>
                  <a:t>问题优化目标：</a:t>
                </a:r>
                <a:endParaRPr lang="en-US" altLang="zh-CN" dirty="0"/>
              </a:p>
              <a:p>
                <a:pPr marL="285750" indent="-285750">
                  <a:lnSpc>
                    <a:spcPct val="200000"/>
                  </a:lnSpc>
                  <a:buFont typeface="Arial" panose="020B0604020202020204" pitchFamily="34" charset="0"/>
                  <a:buChar char="•"/>
                </a:pPr>
                <a14:m>
                  <m:oMath xmlns:m="http://schemas.openxmlformats.org/officeDocument/2006/math">
                    <m:r>
                      <a:rPr lang="zh-CN" altLang="en-US" i="1" dirty="0">
                        <a:latin typeface="Cambria Math" panose="02040503050406030204" pitchFamily="18" charset="0"/>
                      </a:rPr>
                      <m:t>精确度</m:t>
                    </m:r>
                    <m:d>
                      <m:dPr>
                        <m:begChr m:val="（"/>
                        <m:endChr m:val="）"/>
                        <m:ctrlPr>
                          <a:rPr lang="zh-CN" altLang="en-US" b="0" i="1" dirty="0" smtClean="0">
                            <a:latin typeface="Cambria Math" charset="0"/>
                          </a:rPr>
                        </m:ctrlPr>
                      </m:dPr>
                      <m:e>
                        <m:r>
                          <m:rPr>
                            <m:sty m:val="p"/>
                          </m:rPr>
                          <a:rPr lang="en-US" altLang="zh-CN" i="1" dirty="0">
                            <a:latin typeface="Cambria Math" panose="02040503050406030204" pitchFamily="18" charset="0"/>
                          </a:rPr>
                          <m:t>Precision</m:t>
                        </m:r>
                      </m:e>
                    </m:d>
                    <m:r>
                      <a:rPr lang="en-US" altLang="zh-CN" b="0" i="1" smtClean="0">
                        <a:latin typeface="Cambria Math" panose="02040503050406030204" pitchFamily="18" charset="0"/>
                      </a:rPr>
                      <m:t>=</m:t>
                    </m:r>
                    <m:f>
                      <m:fPr>
                        <m:ctrlPr>
                          <a:rPr lang="en-US" altLang="zh-CN" b="0" i="1" smtClean="0">
                            <a:latin typeface="Cambria Math" charset="0"/>
                          </a:rPr>
                        </m:ctrlPr>
                      </m:fPr>
                      <m:num>
                        <m:r>
                          <m:rPr>
                            <m:nor/>
                          </m:rPr>
                          <a:rPr lang="zh-CN" altLang="en-US"/>
                          <m:t>预测为流失且实际发生流失的样本数量</m:t>
                        </m:r>
                      </m:num>
                      <m:den>
                        <m:r>
                          <m:rPr>
                            <m:nor/>
                          </m:rPr>
                          <a:rPr lang="zh-CN" altLang="en-US"/>
                          <m:t>预测为流失的样本数量</m:t>
                        </m:r>
                      </m:den>
                    </m:f>
                  </m:oMath>
                </a14:m>
                <a:endParaRPr lang="en-US" altLang="zh-CN" dirty="0"/>
              </a:p>
              <a:p>
                <a:pPr marL="285750" indent="-285750">
                  <a:lnSpc>
                    <a:spcPct val="200000"/>
                  </a:lnSpc>
                  <a:buFont typeface="Arial" panose="020B0604020202020204" pitchFamily="34" charset="0"/>
                  <a:buChar char="•"/>
                </a:pPr>
                <a14:m>
                  <m:oMath xmlns:m="http://schemas.openxmlformats.org/officeDocument/2006/math">
                    <m:r>
                      <m:rPr>
                        <m:nor/>
                      </m:rPr>
                      <a:rPr lang="zh-CN" altLang="en-US"/>
                      <m:t>召回率</m:t>
                    </m:r>
                    <m:d>
                      <m:dPr>
                        <m:begChr m:val="（"/>
                        <m:endChr m:val="）"/>
                        <m:ctrlPr>
                          <a:rPr lang="zh-CN" altLang="en-US" b="0" i="1" smtClean="0">
                            <a:latin typeface="Cambria Math" charset="0"/>
                          </a:rPr>
                        </m:ctrlPr>
                      </m:dPr>
                      <m:e>
                        <m:r>
                          <m:rPr>
                            <m:sty m:val="p"/>
                          </m:rPr>
                          <a:rPr lang="en-US" altLang="zh-CN" i="1">
                            <a:latin typeface="Cambria Math" panose="02040503050406030204" pitchFamily="18" charset="0"/>
                          </a:rPr>
                          <m:t>Recall</m:t>
                        </m:r>
                      </m:e>
                    </m:d>
                    <m:r>
                      <a:rPr lang="en-US" altLang="zh-CN" b="0" i="1" smtClean="0">
                        <a:latin typeface="Cambria Math" panose="02040503050406030204" pitchFamily="18" charset="0"/>
                      </a:rPr>
                      <m:t>=</m:t>
                    </m:r>
                    <m:f>
                      <m:fPr>
                        <m:ctrlPr>
                          <a:rPr lang="en-US" altLang="zh-CN" b="0" i="1" smtClean="0">
                            <a:latin typeface="Cambria Math" charset="0"/>
                          </a:rPr>
                        </m:ctrlPr>
                      </m:fPr>
                      <m:num>
                        <m:r>
                          <m:rPr>
                            <m:nor/>
                          </m:rPr>
                          <a:rPr lang="zh-CN" altLang="en-US"/>
                          <m:t>预测为流失且实际发生流失的样本数量</m:t>
                        </m:r>
                      </m:num>
                      <m:den>
                        <m:r>
                          <m:rPr>
                            <m:nor/>
                          </m:rPr>
                          <a:rPr lang="zh-CN" altLang="en-US"/>
                          <m:t>实际流失的样本数量</m:t>
                        </m:r>
                      </m:den>
                    </m:f>
                  </m:oMath>
                </a14:m>
                <a:endParaRPr lang="en-US" altLang="zh-CN" dirty="0"/>
              </a:p>
              <a:p>
                <a:pPr marL="285750" indent="-285750">
                  <a:lnSpc>
                    <a:spcPct val="200000"/>
                  </a:lnSpc>
                  <a:buFont typeface="Arial" panose="020B0604020202020204" pitchFamily="34" charset="0"/>
                  <a:buChar char="•"/>
                </a:pPr>
                <a:r>
                  <a:rPr lang="zh-CN" altLang="en-US" dirty="0"/>
                  <a:t> 第一步：先按</a:t>
                </a:r>
                <a:r>
                  <a:rPr lang="en-US" altLang="zh-CN" dirty="0" err="1"/>
                  <a:t>prob</a:t>
                </a:r>
                <a:r>
                  <a:rPr lang="zh-CN" altLang="en-US" dirty="0"/>
                  <a:t>从高到低排序</a:t>
                </a:r>
                <a:endParaRPr lang="en-US" altLang="zh-CN" dirty="0"/>
              </a:p>
              <a:p>
                <a:pPr marL="285750" indent="-285750">
                  <a:lnSpc>
                    <a:spcPct val="200000"/>
                  </a:lnSpc>
                  <a:buFont typeface="Arial" panose="020B0604020202020204" pitchFamily="34" charset="0"/>
                  <a:buChar char="•"/>
                </a:pPr>
                <a:r>
                  <a:rPr lang="zh-CN" altLang="en-US" dirty="0"/>
                  <a:t>第二步：根据你的输出即</a:t>
                </a:r>
                <a:r>
                  <a:rPr lang="en-US" altLang="zh-CN" dirty="0"/>
                  <a:t>n</a:t>
                </a:r>
                <a:r>
                  <a:rPr lang="zh-CN" altLang="en-US" dirty="0"/>
                  <a:t>个概率值，将这些概率值分别作为阈值，依次计算</a:t>
                </a:r>
                <a:r>
                  <a:rPr lang="en-US" altLang="zh-CN" dirty="0"/>
                  <a:t>precision</a:t>
                </a:r>
                <a:r>
                  <a:rPr lang="zh-CN" altLang="en-US" dirty="0"/>
                  <a:t>和</a:t>
                </a:r>
                <a:r>
                  <a:rPr lang="en-US" altLang="zh-CN" dirty="0"/>
                  <a:t>recall,</a:t>
                </a:r>
                <a:r>
                  <a:rPr lang="zh-CN" altLang="en-US" dirty="0"/>
                  <a:t>分别得到长度为</a:t>
                </a:r>
                <a:r>
                  <a:rPr lang="en-US" altLang="zh-CN" dirty="0"/>
                  <a:t>n</a:t>
                </a:r>
                <a:r>
                  <a:rPr lang="zh-CN" altLang="en-US" dirty="0"/>
                  <a:t>的</a:t>
                </a:r>
                <a:r>
                  <a:rPr lang="en-US" altLang="zh-CN" dirty="0"/>
                  <a:t>precision</a:t>
                </a:r>
                <a:r>
                  <a:rPr lang="zh-CN" altLang="en-US" dirty="0"/>
                  <a:t>数组和</a:t>
                </a:r>
                <a:r>
                  <a:rPr lang="en-US" altLang="zh-CN" dirty="0"/>
                  <a:t>recall</a:t>
                </a:r>
                <a:r>
                  <a:rPr lang="zh-CN" altLang="en-US" dirty="0"/>
                  <a:t>数组</a:t>
                </a:r>
                <a:endParaRPr lang="en-US" altLang="zh-CN" dirty="0"/>
              </a:p>
              <a:p>
                <a:pPr marL="285750" indent="-285750">
                  <a:lnSpc>
                    <a:spcPct val="200000"/>
                  </a:lnSpc>
                  <a:buFont typeface="Arial" panose="020B0604020202020204" pitchFamily="34" charset="0"/>
                  <a:buChar char="•"/>
                </a:pPr>
                <a:r>
                  <a:rPr lang="zh-CN" altLang="en-US" dirty="0"/>
                  <a:t>第三步：在</a:t>
                </a:r>
                <a:r>
                  <a:rPr lang="en-US" altLang="zh-CN" dirty="0"/>
                  <a:t>precision&gt;=0.97</a:t>
                </a:r>
                <a:r>
                  <a:rPr lang="zh-CN" altLang="en-US" dirty="0"/>
                  <a:t>的</a:t>
                </a:r>
                <a:r>
                  <a:rPr lang="en-US" altLang="zh-CN" dirty="0"/>
                  <a:t>recall</a:t>
                </a:r>
                <a:r>
                  <a:rPr lang="zh-CN" altLang="en-US" dirty="0"/>
                  <a:t>中，选取</a:t>
                </a:r>
                <a:r>
                  <a:rPr lang="en-US" altLang="zh-CN" dirty="0"/>
                  <a:t>max(recall)</a:t>
                </a:r>
              </a:p>
              <a:p>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006358" y="1706136"/>
                <a:ext cx="9684340" cy="4974823"/>
              </a:xfrm>
              <a:prstGeom prst="rect">
                <a:avLst/>
              </a:prstGeom>
              <a:blipFill>
                <a:blip r:embed="rId4"/>
                <a:stretch>
                  <a:fillRect l="-503" t="-7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对话气泡: 椭圆形 1"/>
              <p:cNvSpPr/>
              <p:nvPr/>
            </p:nvSpPr>
            <p:spPr>
              <a:xfrm>
                <a:off x="7404419" y="793314"/>
                <a:ext cx="4338320" cy="1605280"/>
              </a:xfrm>
              <a:prstGeom prst="wedgeEllipseCallout">
                <a:avLst>
                  <a:gd name="adj1" fmla="val -58070"/>
                  <a:gd name="adj2" fmla="val 44778"/>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dirty="0">
                    <a:solidFill>
                      <a:srgbClr val="FF0000"/>
                    </a:solidFill>
                  </a:rPr>
                  <a:t>F1=</a:t>
                </a:r>
                <a14:m>
                  <m:oMath xmlns:m="http://schemas.openxmlformats.org/officeDocument/2006/math">
                    <m:f>
                      <m:fPr>
                        <m:ctrlPr>
                          <a:rPr lang="en-US" altLang="zh-CN" sz="2400" i="1" smtClean="0">
                            <a:solidFill>
                              <a:srgbClr val="FF0000"/>
                            </a:solidFill>
                            <a:latin typeface="Cambria Math" charset="0"/>
                          </a:rPr>
                        </m:ctrlPr>
                      </m:fPr>
                      <m:num>
                        <m:r>
                          <a:rPr lang="en-US" altLang="zh-CN" sz="2400" b="0" i="1" smtClean="0">
                            <a:solidFill>
                              <a:srgbClr val="FF0000"/>
                            </a:solidFill>
                            <a:latin typeface="Cambria Math" panose="02040503050406030204" pitchFamily="18" charset="0"/>
                          </a:rPr>
                          <m:t>2</m:t>
                        </m:r>
                        <m:r>
                          <a:rPr lang="en-US" altLang="zh-CN" sz="2400" b="0" i="1" smtClean="0">
                            <a:solidFill>
                              <a:srgbClr val="FF0000"/>
                            </a:solidFill>
                            <a:latin typeface="Cambria Math" panose="02040503050406030204" pitchFamily="18" charset="0"/>
                            <a:ea typeface="Cambria Math" panose="02040503050406030204" pitchFamily="18" charset="0"/>
                          </a:rPr>
                          <m:t>×</m:t>
                        </m:r>
                        <m:r>
                          <m:rPr>
                            <m:nor/>
                          </m:rPr>
                          <a:rPr lang="en-US" altLang="zh-CN" sz="2400" dirty="0">
                            <a:solidFill>
                              <a:srgbClr val="FF0000"/>
                            </a:solidFill>
                          </a:rPr>
                          <m:t>Recall</m:t>
                        </m:r>
                        <m:r>
                          <a:rPr lang="en-US" altLang="zh-CN" sz="2400" i="1" dirty="0" smtClean="0">
                            <a:solidFill>
                              <a:srgbClr val="FF0000"/>
                            </a:solidFill>
                            <a:latin typeface="Cambria Math" panose="02040503050406030204" pitchFamily="18" charset="0"/>
                            <a:ea typeface="Cambria Math" panose="02040503050406030204" pitchFamily="18" charset="0"/>
                          </a:rPr>
                          <m:t>×</m:t>
                        </m:r>
                        <m:r>
                          <m:rPr>
                            <m:nor/>
                          </m:rPr>
                          <a:rPr lang="en-US" altLang="zh-CN" sz="2400" dirty="0">
                            <a:solidFill>
                              <a:srgbClr val="FF0000"/>
                            </a:solidFill>
                          </a:rPr>
                          <m:t>Precise</m:t>
                        </m:r>
                      </m:num>
                      <m:den>
                        <m:r>
                          <m:rPr>
                            <m:nor/>
                          </m:rPr>
                          <a:rPr lang="en-US" altLang="zh-CN" sz="2400" dirty="0">
                            <a:solidFill>
                              <a:srgbClr val="FF0000"/>
                            </a:solidFill>
                          </a:rPr>
                          <m:t>Recall</m:t>
                        </m:r>
                        <m:r>
                          <m:rPr>
                            <m:nor/>
                          </m:rPr>
                          <a:rPr lang="en-US" altLang="zh-CN" sz="2400" dirty="0">
                            <a:solidFill>
                              <a:srgbClr val="FF0000"/>
                            </a:solidFill>
                          </a:rPr>
                          <m:t>+</m:t>
                        </m:r>
                        <m:r>
                          <m:rPr>
                            <m:nor/>
                          </m:rPr>
                          <a:rPr lang="en-US" altLang="zh-CN" sz="2400" dirty="0">
                            <a:solidFill>
                              <a:srgbClr val="FF0000"/>
                            </a:solidFill>
                          </a:rPr>
                          <m:t>Precise</m:t>
                        </m:r>
                      </m:den>
                    </m:f>
                  </m:oMath>
                </a14:m>
                <a:endParaRPr lang="zh-CN" altLang="en-US" sz="2400" dirty="0">
                  <a:solidFill>
                    <a:srgbClr val="FF0000"/>
                  </a:solidFill>
                </a:endParaRPr>
              </a:p>
            </p:txBody>
          </p:sp>
        </mc:Choice>
        <mc:Fallback xmlns="">
          <p:sp>
            <p:nvSpPr>
              <p:cNvPr id="2" name="对话气泡: 椭圆形 1"/>
              <p:cNvSpPr>
                <a:spLocks noRot="1" noChangeAspect="1" noMove="1" noResize="1" noEditPoints="1" noAdjustHandles="1" noChangeArrowheads="1" noChangeShapeType="1" noTextEdit="1"/>
              </p:cNvSpPr>
              <p:nvPr/>
            </p:nvSpPr>
            <p:spPr>
              <a:xfrm>
                <a:off x="7404419" y="793314"/>
                <a:ext cx="4338320" cy="1605280"/>
              </a:xfrm>
              <a:prstGeom prst="wedgeEllipseCallout">
                <a:avLst>
                  <a:gd name="adj1" fmla="val -58070"/>
                  <a:gd name="adj2" fmla="val 44778"/>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对话气泡: 椭圆形 11"/>
              <p:cNvSpPr/>
              <p:nvPr/>
            </p:nvSpPr>
            <p:spPr>
              <a:xfrm>
                <a:off x="7607619" y="3107906"/>
                <a:ext cx="4338320" cy="1605280"/>
              </a:xfrm>
              <a:prstGeom prst="wedgeEllipseCallout">
                <a:avLst>
                  <a:gd name="adj1" fmla="val -59006"/>
                  <a:gd name="adj2" fmla="val -38133"/>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dirty="0">
                    <a:solidFill>
                      <a:srgbClr val="FF0000"/>
                    </a:solidFill>
                  </a:rPr>
                  <a:t>F12=</a:t>
                </a:r>
                <a14:m>
                  <m:oMath xmlns:m="http://schemas.openxmlformats.org/officeDocument/2006/math">
                    <m:f>
                      <m:fPr>
                        <m:ctrlPr>
                          <a:rPr lang="en-US" altLang="zh-CN" sz="2400" i="1" smtClean="0">
                            <a:solidFill>
                              <a:srgbClr val="FF0000"/>
                            </a:solidFill>
                            <a:latin typeface="Cambria Math" charset="0"/>
                          </a:rPr>
                        </m:ctrlPr>
                      </m:fPr>
                      <m:num>
                        <m:r>
                          <a:rPr lang="en-US" altLang="zh-CN" sz="2400" b="0" i="1" smtClean="0">
                            <a:solidFill>
                              <a:srgbClr val="FF0000"/>
                            </a:solidFill>
                            <a:latin typeface="Cambria Math" panose="02040503050406030204" pitchFamily="18" charset="0"/>
                          </a:rPr>
                          <m:t>6</m:t>
                        </m:r>
                        <m:r>
                          <a:rPr lang="en-US" altLang="zh-CN" sz="2400" b="0" i="1" smtClean="0">
                            <a:solidFill>
                              <a:srgbClr val="FF0000"/>
                            </a:solidFill>
                            <a:latin typeface="Cambria Math" panose="02040503050406030204" pitchFamily="18" charset="0"/>
                            <a:ea typeface="Cambria Math" panose="02040503050406030204" pitchFamily="18" charset="0"/>
                          </a:rPr>
                          <m:t>×</m:t>
                        </m:r>
                        <m:r>
                          <m:rPr>
                            <m:nor/>
                          </m:rPr>
                          <a:rPr lang="en-US" altLang="zh-CN" sz="2400" dirty="0">
                            <a:solidFill>
                              <a:srgbClr val="FF0000"/>
                            </a:solidFill>
                          </a:rPr>
                          <m:t>Recall</m:t>
                        </m:r>
                        <m:r>
                          <a:rPr lang="en-US" altLang="zh-CN" sz="2400" i="1" dirty="0" smtClean="0">
                            <a:solidFill>
                              <a:srgbClr val="FF0000"/>
                            </a:solidFill>
                            <a:latin typeface="Cambria Math" panose="02040503050406030204" pitchFamily="18" charset="0"/>
                            <a:ea typeface="Cambria Math" panose="02040503050406030204" pitchFamily="18" charset="0"/>
                          </a:rPr>
                          <m:t>×</m:t>
                        </m:r>
                        <m:r>
                          <m:rPr>
                            <m:nor/>
                          </m:rPr>
                          <a:rPr lang="en-US" altLang="zh-CN" sz="2400" dirty="0">
                            <a:solidFill>
                              <a:srgbClr val="FF0000"/>
                            </a:solidFill>
                          </a:rPr>
                          <m:t>Precise</m:t>
                        </m:r>
                      </m:num>
                      <m:den>
                        <m:r>
                          <a:rPr lang="en-US" altLang="zh-CN" sz="2400" b="0" i="1" smtClean="0">
                            <a:solidFill>
                              <a:srgbClr val="FF0000"/>
                            </a:solidFill>
                            <a:latin typeface="Cambria Math" panose="02040503050406030204" pitchFamily="18" charset="0"/>
                          </a:rPr>
                          <m:t>5</m:t>
                        </m:r>
                        <m:r>
                          <a:rPr lang="en-US" altLang="zh-CN" sz="2400" b="0" i="1" smtClean="0">
                            <a:solidFill>
                              <a:srgbClr val="FF0000"/>
                            </a:solidFill>
                            <a:latin typeface="Cambria Math" panose="02040503050406030204" pitchFamily="18" charset="0"/>
                            <a:ea typeface="Cambria Math" panose="02040503050406030204" pitchFamily="18" charset="0"/>
                          </a:rPr>
                          <m:t>×</m:t>
                        </m:r>
                        <m:r>
                          <m:rPr>
                            <m:nor/>
                          </m:rPr>
                          <a:rPr lang="en-US" altLang="zh-CN" sz="2400" dirty="0">
                            <a:solidFill>
                              <a:srgbClr val="FF0000"/>
                            </a:solidFill>
                          </a:rPr>
                          <m:t>Recall</m:t>
                        </m:r>
                        <m:r>
                          <m:rPr>
                            <m:nor/>
                          </m:rPr>
                          <a:rPr lang="en-US" altLang="zh-CN" sz="2400" dirty="0">
                            <a:solidFill>
                              <a:srgbClr val="FF0000"/>
                            </a:solidFill>
                          </a:rPr>
                          <m:t>+</m:t>
                        </m:r>
                        <m:r>
                          <m:rPr>
                            <m:nor/>
                          </m:rPr>
                          <a:rPr lang="en-US" altLang="zh-CN" sz="2400" dirty="0">
                            <a:solidFill>
                              <a:srgbClr val="FF0000"/>
                            </a:solidFill>
                          </a:rPr>
                          <m:t>Precise</m:t>
                        </m:r>
                      </m:den>
                    </m:f>
                  </m:oMath>
                </a14:m>
                <a:endParaRPr lang="zh-CN" altLang="en-US" sz="2400" dirty="0">
                  <a:solidFill>
                    <a:srgbClr val="FF0000"/>
                  </a:solidFill>
                </a:endParaRPr>
              </a:p>
            </p:txBody>
          </p:sp>
        </mc:Choice>
        <mc:Fallback xmlns="">
          <p:sp>
            <p:nvSpPr>
              <p:cNvPr id="12" name="对话气泡: 椭圆形 11"/>
              <p:cNvSpPr>
                <a:spLocks noRot="1" noChangeAspect="1" noMove="1" noResize="1" noEditPoints="1" noAdjustHandles="1" noChangeArrowheads="1" noChangeShapeType="1" noTextEdit="1"/>
              </p:cNvSpPr>
              <p:nvPr/>
            </p:nvSpPr>
            <p:spPr>
              <a:xfrm>
                <a:off x="7607619" y="3107906"/>
                <a:ext cx="4338320" cy="1605280"/>
              </a:xfrm>
              <a:prstGeom prst="wedgeEllipseCallout">
                <a:avLst>
                  <a:gd name="adj1" fmla="val -59006"/>
                  <a:gd name="adj2" fmla="val -38133"/>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753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34135" y="793314"/>
            <a:ext cx="11221053"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283" y="207467"/>
            <a:ext cx="1928427" cy="419671"/>
          </a:xfrm>
          <a:prstGeom prst="rect">
            <a:avLst/>
          </a:prstGeom>
        </p:spPr>
      </p:pic>
      <p:sp>
        <p:nvSpPr>
          <p:cNvPr id="5" name="圆角矩形 12"/>
          <p:cNvSpPr/>
          <p:nvPr/>
        </p:nvSpPr>
        <p:spPr>
          <a:xfrm>
            <a:off x="1006358" y="945460"/>
            <a:ext cx="443345" cy="443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1624805" y="917752"/>
            <a:ext cx="3404395" cy="49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问题分析</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数据概况</a:t>
            </a:r>
            <a:r>
              <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摘要</a:t>
            </a:r>
          </a:p>
        </p:txBody>
      </p:sp>
      <p:graphicFrame>
        <p:nvGraphicFramePr>
          <p:cNvPr id="3" name="表格 2"/>
          <p:cNvGraphicFramePr>
            <a:graphicFrameLocks noGrp="1"/>
          </p:cNvGraphicFramePr>
          <p:nvPr>
            <p:extLst>
              <p:ext uri="{D42A27DB-BD31-4B8C-83A1-F6EECF244321}">
                <p14:modId xmlns:p14="http://schemas.microsoft.com/office/powerpoint/2010/main" val="935826521"/>
              </p:ext>
            </p:extLst>
          </p:nvPr>
        </p:nvGraphicFramePr>
        <p:xfrm>
          <a:off x="1197774" y="1738389"/>
          <a:ext cx="8128000" cy="5029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xmlns="" val="20000"/>
                    </a:ext>
                  </a:extLst>
                </a:gridCol>
                <a:gridCol w="4064000">
                  <a:extLst>
                    <a:ext uri="{9D8B030D-6E8A-4147-A177-3AD203B41FA5}">
                      <a16:colId xmlns:a16="http://schemas.microsoft.com/office/drawing/2014/main" xmlns="" val="20001"/>
                    </a:ext>
                  </a:extLst>
                </a:gridCol>
              </a:tblGrid>
              <a:tr h="0">
                <a:tc>
                  <a:txBody>
                    <a:bodyPr/>
                    <a:lstStyle/>
                    <a:p>
                      <a:pPr algn="ctr"/>
                      <a:r>
                        <a:rPr lang="en-US">
                          <a:effectLst/>
                        </a:rPr>
                        <a:t>sampleid</a:t>
                      </a:r>
                    </a:p>
                  </a:txBody>
                  <a:tcPr marL="317500" marR="317500" marT="127000" marB="127000" anchor="ctr"/>
                </a:tc>
                <a:tc>
                  <a:txBody>
                    <a:bodyPr/>
                    <a:lstStyle/>
                    <a:p>
                      <a:pPr algn="ctr"/>
                      <a:r>
                        <a:rPr lang="zh-CN" altLang="en-US" dirty="0">
                          <a:effectLst/>
                        </a:rPr>
                        <a:t>样本</a:t>
                      </a:r>
                      <a:r>
                        <a:rPr lang="en-US" altLang="zh-CN" dirty="0">
                          <a:effectLst/>
                        </a:rPr>
                        <a:t>id</a:t>
                      </a:r>
                    </a:p>
                  </a:txBody>
                  <a:tcPr marL="317500" marR="317500" marT="127000" marB="127000" anchor="ctr"/>
                </a:tc>
                <a:extLst>
                  <a:ext uri="{0D108BD9-81ED-4DB2-BD59-A6C34878D82A}">
                    <a16:rowId xmlns:a16="http://schemas.microsoft.com/office/drawing/2014/main" xmlns="" val="10000"/>
                  </a:ext>
                </a:extLst>
              </a:tr>
              <a:tr h="370840">
                <a:tc>
                  <a:txBody>
                    <a:bodyPr/>
                    <a:lstStyle/>
                    <a:p>
                      <a:pPr algn="ctr"/>
                      <a:r>
                        <a:rPr lang="en-US" dirty="0">
                          <a:effectLst/>
                        </a:rPr>
                        <a:t>label</a:t>
                      </a:r>
                    </a:p>
                  </a:txBody>
                  <a:tcPr marL="317500" marR="317500" marT="127000" marB="127000" anchor="ctr"/>
                </a:tc>
                <a:tc>
                  <a:txBody>
                    <a:bodyPr/>
                    <a:lstStyle/>
                    <a:p>
                      <a:pPr algn="ctr"/>
                      <a:r>
                        <a:rPr lang="zh-CN" altLang="en-US" dirty="0">
                          <a:effectLst/>
                        </a:rPr>
                        <a:t>目标变量</a:t>
                      </a:r>
                    </a:p>
                  </a:txBody>
                  <a:tcPr marL="317500" marR="317500" marT="127000" marB="127000" anchor="ctr"/>
                </a:tc>
                <a:extLst>
                  <a:ext uri="{0D108BD9-81ED-4DB2-BD59-A6C34878D82A}">
                    <a16:rowId xmlns:a16="http://schemas.microsoft.com/office/drawing/2014/main" xmlns="" val="10001"/>
                  </a:ext>
                </a:extLst>
              </a:tr>
              <a:tr h="370840">
                <a:tc>
                  <a:txBody>
                    <a:bodyPr/>
                    <a:lstStyle/>
                    <a:p>
                      <a:pPr algn="ctr"/>
                      <a:r>
                        <a:rPr lang="en-US" altLang="zh-CN" dirty="0">
                          <a:effectLst/>
                        </a:rPr>
                        <a:t>d</a:t>
                      </a:r>
                    </a:p>
                  </a:txBody>
                  <a:tcPr marL="317500" marR="317500" marT="127000" marB="127000" anchor="ctr"/>
                </a:tc>
                <a:tc>
                  <a:txBody>
                    <a:bodyPr/>
                    <a:lstStyle/>
                    <a:p>
                      <a:pPr algn="ctr"/>
                      <a:r>
                        <a:rPr lang="zh-CN" altLang="en-US">
                          <a:effectLst/>
                        </a:rPr>
                        <a:t>访问日期</a:t>
                      </a:r>
                    </a:p>
                  </a:txBody>
                  <a:tcPr marL="317500" marR="317500" marT="127000" marB="127000" anchor="ctr"/>
                </a:tc>
                <a:extLst>
                  <a:ext uri="{0D108BD9-81ED-4DB2-BD59-A6C34878D82A}">
                    <a16:rowId xmlns:a16="http://schemas.microsoft.com/office/drawing/2014/main" xmlns="" val="10002"/>
                  </a:ext>
                </a:extLst>
              </a:tr>
              <a:tr h="370840">
                <a:tc>
                  <a:txBody>
                    <a:bodyPr/>
                    <a:lstStyle/>
                    <a:p>
                      <a:pPr algn="ctr"/>
                      <a:r>
                        <a:rPr lang="en-US" dirty="0">
                          <a:effectLst/>
                        </a:rPr>
                        <a:t>arrival</a:t>
                      </a:r>
                    </a:p>
                  </a:txBody>
                  <a:tcPr marL="317500" marR="317500" marT="127000" marB="127000" anchor="ctr"/>
                </a:tc>
                <a:tc>
                  <a:txBody>
                    <a:bodyPr/>
                    <a:lstStyle/>
                    <a:p>
                      <a:pPr algn="ctr"/>
                      <a:r>
                        <a:rPr lang="zh-CN" altLang="en-US" dirty="0">
                          <a:effectLst/>
                        </a:rPr>
                        <a:t>入住日期</a:t>
                      </a:r>
                    </a:p>
                  </a:txBody>
                  <a:tcPr marL="317500" marR="317500" marT="127000" marB="127000" anchor="ctr"/>
                </a:tc>
                <a:extLst>
                  <a:ext uri="{0D108BD9-81ED-4DB2-BD59-A6C34878D82A}">
                    <a16:rowId xmlns:a16="http://schemas.microsoft.com/office/drawing/2014/main" xmlns="" val="10003"/>
                  </a:ext>
                </a:extLst>
              </a:tr>
              <a:tr h="370840">
                <a:tc>
                  <a:txBody>
                    <a:bodyPr/>
                    <a:lstStyle/>
                    <a:p>
                      <a:pPr algn="ctr"/>
                      <a:r>
                        <a:rPr lang="en-US">
                          <a:effectLst/>
                        </a:rPr>
                        <a:t>iforderpv_24h</a:t>
                      </a:r>
                    </a:p>
                  </a:txBody>
                  <a:tcPr marL="317500" marR="317500" marT="127000" marB="127000" anchor="ctr"/>
                </a:tc>
                <a:tc>
                  <a:txBody>
                    <a:bodyPr/>
                    <a:lstStyle/>
                    <a:p>
                      <a:pPr algn="ctr"/>
                      <a:r>
                        <a:rPr lang="en-US" altLang="zh-CN" dirty="0">
                          <a:effectLst/>
                        </a:rPr>
                        <a:t>24</a:t>
                      </a:r>
                      <a:r>
                        <a:rPr lang="zh-CN" altLang="en-US" dirty="0">
                          <a:effectLst/>
                        </a:rPr>
                        <a:t>小时内是否访问订单填写页</a:t>
                      </a:r>
                    </a:p>
                  </a:txBody>
                  <a:tcPr marL="317500" marR="317500" marT="127000" marB="127000" anchor="ctr"/>
                </a:tc>
                <a:extLst>
                  <a:ext uri="{0D108BD9-81ED-4DB2-BD59-A6C34878D82A}">
                    <a16:rowId xmlns:a16="http://schemas.microsoft.com/office/drawing/2014/main" xmlns="" val="10004"/>
                  </a:ext>
                </a:extLst>
              </a:tr>
              <a:tr h="370840">
                <a:tc>
                  <a:txBody>
                    <a:bodyPr/>
                    <a:lstStyle/>
                    <a:p>
                      <a:pPr algn="ctr"/>
                      <a:r>
                        <a:rPr lang="en-US">
                          <a:effectLst/>
                        </a:rPr>
                        <a:t>decisionhabit_user</a:t>
                      </a:r>
                    </a:p>
                  </a:txBody>
                  <a:tcPr marL="317500" marR="317500" marT="127000" marB="127000" anchor="ctr"/>
                </a:tc>
                <a:tc>
                  <a:txBody>
                    <a:bodyPr/>
                    <a:lstStyle/>
                    <a:p>
                      <a:pPr algn="ctr"/>
                      <a:r>
                        <a:rPr lang="zh-CN" altLang="en-US" dirty="0">
                          <a:effectLst/>
                        </a:rPr>
                        <a:t>决策习惯：以用户为单位观察决策习惯</a:t>
                      </a:r>
                    </a:p>
                  </a:txBody>
                  <a:tcPr marL="317500" marR="317500" marT="127000" marB="127000" anchor="ctr"/>
                </a:tc>
                <a:extLst>
                  <a:ext uri="{0D108BD9-81ED-4DB2-BD59-A6C34878D82A}">
                    <a16:rowId xmlns:a16="http://schemas.microsoft.com/office/drawing/2014/main" xmlns="" val="10005"/>
                  </a:ext>
                </a:extLst>
              </a:tr>
              <a:tr h="370840">
                <a:tc>
                  <a:txBody>
                    <a:bodyPr/>
                    <a:lstStyle/>
                    <a:p>
                      <a:pPr algn="ctr"/>
                      <a:r>
                        <a:rPr lang="en-US">
                          <a:effectLst/>
                        </a:rPr>
                        <a:t>historyvisit_7ordernum</a:t>
                      </a:r>
                    </a:p>
                  </a:txBody>
                  <a:tcPr marL="317500" marR="317500" marT="127000" marB="127000" anchor="ctr"/>
                </a:tc>
                <a:tc>
                  <a:txBody>
                    <a:bodyPr/>
                    <a:lstStyle/>
                    <a:p>
                      <a:pPr algn="ctr"/>
                      <a:r>
                        <a:rPr lang="zh-CN" altLang="en-US" dirty="0">
                          <a:effectLst/>
                        </a:rPr>
                        <a:t>近</a:t>
                      </a:r>
                      <a:r>
                        <a:rPr lang="en-US" altLang="zh-CN" dirty="0">
                          <a:effectLst/>
                        </a:rPr>
                        <a:t>7</a:t>
                      </a:r>
                      <a:r>
                        <a:rPr lang="zh-CN" altLang="en-US" dirty="0">
                          <a:effectLst/>
                        </a:rPr>
                        <a:t>天用户历史订单数</a:t>
                      </a:r>
                    </a:p>
                  </a:txBody>
                  <a:tcPr marL="317500" marR="317500" marT="127000" marB="127000" anchor="ctr"/>
                </a:tc>
                <a:extLst>
                  <a:ext uri="{0D108BD9-81ED-4DB2-BD59-A6C34878D82A}">
                    <a16:rowId xmlns:a16="http://schemas.microsoft.com/office/drawing/2014/main" xmlns="" val="10006"/>
                  </a:ext>
                </a:extLst>
              </a:tr>
              <a:tr h="370840">
                <a:tc>
                  <a:txBody>
                    <a:bodyPr/>
                    <a:lstStyle/>
                    <a:p>
                      <a:pPr algn="ctr"/>
                      <a:r>
                        <a:rPr lang="en-US" dirty="0" err="1">
                          <a:effectLst/>
                        </a:rPr>
                        <a:t>historyvisit_totalordernum</a:t>
                      </a:r>
                      <a:endParaRPr lang="en-US" dirty="0">
                        <a:effectLst/>
                      </a:endParaRPr>
                    </a:p>
                  </a:txBody>
                  <a:tcPr marL="317500" marR="317500" marT="127000" marB="127000" anchor="ctr"/>
                </a:tc>
                <a:tc>
                  <a:txBody>
                    <a:bodyPr/>
                    <a:lstStyle/>
                    <a:p>
                      <a:pPr algn="ctr"/>
                      <a:r>
                        <a:rPr lang="zh-CN" altLang="en-US" dirty="0">
                          <a:effectLst/>
                        </a:rPr>
                        <a:t>近</a:t>
                      </a:r>
                      <a:r>
                        <a:rPr lang="en-US" altLang="zh-CN" dirty="0">
                          <a:effectLst/>
                        </a:rPr>
                        <a:t>1</a:t>
                      </a:r>
                      <a:r>
                        <a:rPr lang="zh-CN" altLang="en-US" dirty="0">
                          <a:effectLst/>
                        </a:rPr>
                        <a:t>年用户历史订单数</a:t>
                      </a:r>
                    </a:p>
                  </a:txBody>
                  <a:tcPr marL="317500" marR="317500" marT="127000" marB="127000" anchor="ctr"/>
                </a:tc>
                <a:extLst>
                  <a:ext uri="{0D108BD9-81ED-4DB2-BD59-A6C34878D82A}">
                    <a16:rowId xmlns:a16="http://schemas.microsoft.com/office/drawing/2014/main" xmlns="" val="10007"/>
                  </a:ext>
                </a:extLst>
              </a:tr>
              <a:tr h="370840">
                <a:tc>
                  <a:txBody>
                    <a:bodyPr/>
                    <a:lstStyle/>
                    <a:p>
                      <a:pPr algn="ctr"/>
                      <a:r>
                        <a:rPr lang="mr-IN" altLang="zh-CN" dirty="0">
                          <a:effectLst/>
                        </a:rPr>
                        <a:t>……</a:t>
                      </a:r>
                      <a:endParaRPr lang="en-US" dirty="0">
                        <a:effectLst/>
                      </a:endParaRPr>
                    </a:p>
                  </a:txBody>
                  <a:tcPr marL="317500" marR="317500" marT="127000" marB="127000" anchor="ctr"/>
                </a:tc>
                <a:tc>
                  <a:txBody>
                    <a:bodyPr/>
                    <a:lstStyle/>
                    <a:p>
                      <a:pPr algn="ctr"/>
                      <a:r>
                        <a:rPr lang="mr-IN" altLang="zh-CN" dirty="0">
                          <a:effectLst/>
                        </a:rPr>
                        <a:t>……</a:t>
                      </a:r>
                      <a:endParaRPr lang="zh-CN" altLang="en-US" dirty="0">
                        <a:effectLst/>
                      </a:endParaRPr>
                    </a:p>
                  </a:txBody>
                  <a:tcPr marL="317500" marR="317500" marT="127000" marB="127000" anchor="ctr"/>
                </a:tc>
                <a:extLst>
                  <a:ext uri="{0D108BD9-81ED-4DB2-BD59-A6C34878D82A}">
                    <a16:rowId xmlns:a16="http://schemas.microsoft.com/office/drawing/2014/main" xmlns="" val="10008"/>
                  </a:ext>
                </a:extLst>
              </a:tr>
            </a:tbl>
          </a:graphicData>
        </a:graphic>
      </p:graphicFrame>
      <p:sp>
        <p:nvSpPr>
          <p:cNvPr id="21" name="标注: 线形 24"/>
          <p:cNvSpPr/>
          <p:nvPr/>
        </p:nvSpPr>
        <p:spPr>
          <a:xfrm>
            <a:off x="9505344" y="2203692"/>
            <a:ext cx="2443613" cy="447040"/>
          </a:xfrm>
          <a:prstGeom prst="borderCallout1">
            <a:avLst>
              <a:gd name="adj1" fmla="val 50568"/>
              <a:gd name="adj2" fmla="val 301"/>
              <a:gd name="adj3" fmla="val 213634"/>
              <a:gd name="adj4" fmla="val -53137"/>
            </a:avLst>
          </a:prstGeom>
          <a:solidFill>
            <a:schemeClr val="bg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accent1"/>
                </a:solidFill>
              </a:rPr>
              <a:t>订单本身特征</a:t>
            </a:r>
          </a:p>
        </p:txBody>
      </p:sp>
      <p:grpSp>
        <p:nvGrpSpPr>
          <p:cNvPr id="30" name="组合 22"/>
          <p:cNvGrpSpPr/>
          <p:nvPr/>
        </p:nvGrpSpPr>
        <p:grpSpPr>
          <a:xfrm>
            <a:off x="8657957" y="3997829"/>
            <a:ext cx="3291000" cy="2021971"/>
            <a:chOff x="2825536" y="2322655"/>
            <a:chExt cx="3291000" cy="2021971"/>
          </a:xfrm>
        </p:grpSpPr>
        <p:sp>
          <p:nvSpPr>
            <p:cNvPr id="31" name="标注: 线形 16"/>
            <p:cNvSpPr/>
            <p:nvPr/>
          </p:nvSpPr>
          <p:spPr>
            <a:xfrm>
              <a:off x="3711098" y="2322655"/>
              <a:ext cx="2405438" cy="447040"/>
            </a:xfrm>
            <a:prstGeom prst="borderCallout1">
              <a:avLst>
                <a:gd name="adj1" fmla="val 50568"/>
                <a:gd name="adj2" fmla="val 301"/>
                <a:gd name="adj3" fmla="val 318180"/>
                <a:gd name="adj4" fmla="val -31162"/>
              </a:avLst>
            </a:prstGeom>
            <a:solidFill>
              <a:schemeClr val="bg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accent1"/>
                  </a:solidFill>
                </a:rPr>
                <a:t>用户特征</a:t>
              </a:r>
            </a:p>
          </p:txBody>
        </p:sp>
        <p:cxnSp>
          <p:nvCxnSpPr>
            <p:cNvPr id="34" name="直接连接符 21"/>
            <p:cNvCxnSpPr/>
            <p:nvPr/>
          </p:nvCxnSpPr>
          <p:spPr>
            <a:xfrm flipH="1">
              <a:off x="2825536" y="2546175"/>
              <a:ext cx="885563" cy="1798451"/>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标注: 线形 11"/>
          <p:cNvSpPr/>
          <p:nvPr/>
        </p:nvSpPr>
        <p:spPr>
          <a:xfrm>
            <a:off x="8536687" y="886795"/>
            <a:ext cx="3655313" cy="667595"/>
          </a:xfrm>
          <a:prstGeom prst="borderCallout1">
            <a:avLst>
              <a:gd name="adj1" fmla="val 50568"/>
              <a:gd name="adj2" fmla="val 301"/>
              <a:gd name="adj3" fmla="val 148631"/>
              <a:gd name="adj4" fmla="val -21139"/>
            </a:avLst>
          </a:prstGeom>
          <a:solidFill>
            <a:schemeClr val="bg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accent1"/>
                </a:solidFill>
              </a:rPr>
              <a:t>一个用户访问一条酒店产生的记录，但是这个</a:t>
            </a:r>
            <a:r>
              <a:rPr lang="en-US" altLang="zh-CN" dirty="0">
                <a:solidFill>
                  <a:schemeClr val="accent1"/>
                </a:solidFill>
              </a:rPr>
              <a:t>label</a:t>
            </a:r>
            <a:r>
              <a:rPr lang="zh-CN" altLang="en-US" dirty="0">
                <a:solidFill>
                  <a:schemeClr val="accent1"/>
                </a:solidFill>
              </a:rPr>
              <a:t>跟用户相关</a:t>
            </a:r>
            <a:endParaRPr lang="en-US" altLang="zh-CN" dirty="0">
              <a:solidFill>
                <a:schemeClr val="accent1"/>
              </a:solidFill>
            </a:endParaRPr>
          </a:p>
        </p:txBody>
      </p:sp>
    </p:spTree>
    <p:extLst>
      <p:ext uri="{BB962C8B-B14F-4D97-AF65-F5344CB8AC3E}">
        <p14:creationId xmlns:p14="http://schemas.microsoft.com/office/powerpoint/2010/main" val="313848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randombar(horizontal)">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3600"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5037</TotalTime>
  <Words>4797</Words>
  <Application>Microsoft Macintosh PowerPoint</Application>
  <PresentationFormat>宽屏</PresentationFormat>
  <Paragraphs>488</Paragraphs>
  <Slides>32</Slides>
  <Notes>22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32</vt:i4>
      </vt:variant>
    </vt:vector>
  </HeadingPairs>
  <TitlesOfParts>
    <vt:vector size="43" baseType="lpstr">
      <vt:lpstr>Arial Unicode MS</vt:lpstr>
      <vt:lpstr>Calibri</vt:lpstr>
      <vt:lpstr>Cambria Math</vt:lpstr>
      <vt:lpstr>Hiragino Sans GB</vt:lpstr>
      <vt:lpstr>Mangal</vt:lpstr>
      <vt:lpstr>等线</vt:lpstr>
      <vt:lpstr>等线 Light</vt:lpstr>
      <vt:lpstr>华文新魏</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zak张安珂</dc:creator>
  <cp:lastModifiedBy>wuji chen</cp:lastModifiedBy>
  <cp:revision>146</cp:revision>
  <dcterms:created xsi:type="dcterms:W3CDTF">2017-03-28T02:32:01Z</dcterms:created>
  <dcterms:modified xsi:type="dcterms:W3CDTF">2017-04-23T03:19:51Z</dcterms:modified>
</cp:coreProperties>
</file>